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Agrandir Bold" charset="1" panose="00000800000000000000"/>
      <p:regular r:id="rId15"/>
    </p:embeddedFont>
    <p:embeddedFont>
      <p:font typeface="Poppins" charset="1" panose="00000500000000000000"/>
      <p:regular r:id="rId16"/>
    </p:embeddedFont>
    <p:embeddedFont>
      <p:font typeface="Poppins Semi-Bold" charset="1" panose="000007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9.jpe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https://duskyindia.in/products/moondew-mogra" TargetMode="External" Type="http://schemas.openxmlformats.org/officeDocument/2006/relationships/hyperlink"/><Relationship Id="rId6" Target="../media/image4.png" Type="http://schemas.openxmlformats.org/officeDocument/2006/relationships/image"/><Relationship Id="rId7" Target="../media/image5.svg" Type="http://schemas.openxmlformats.org/officeDocument/2006/relationships/image"/><Relationship Id="rId8" Target="../media/image6.png" Type="http://schemas.openxmlformats.org/officeDocument/2006/relationships/image"/><Relationship Id="rId9" Target="../media/image7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.png" Type="http://schemas.openxmlformats.org/officeDocument/2006/relationships/image"/><Relationship Id="rId11" Target="../media/image7.svg" Type="http://schemas.openxmlformats.org/officeDocument/2006/relationships/image"/><Relationship Id="rId12" Target="../media/image8.png" Type="http://schemas.openxmlformats.org/officeDocument/2006/relationships/image"/><Relationship Id="rId2" Target="../media/image1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12.jpeg" Type="http://schemas.openxmlformats.org/officeDocument/2006/relationships/image"/><Relationship Id="rId8" Target="https://duskyindia.in/pages/floral-face-mist-toner-moondew-mogra-by-dusky-india" TargetMode="External" Type="http://schemas.openxmlformats.org/officeDocument/2006/relationships/hyperlink"/><Relationship Id="rId9" Target="https://duskyindia.in/pages/floral-face-mist-toner-moondew-mogra-by-dusky-india" TargetMode="External" Type="http://schemas.openxmlformats.org/officeDocument/2006/relationships/hyperlink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.svg" Type="http://schemas.openxmlformats.org/officeDocument/2006/relationships/image"/><Relationship Id="rId11" Target="../media/image8.png" Type="http://schemas.openxmlformats.org/officeDocument/2006/relationships/image"/><Relationship Id="rId2" Target="../media/image13.png" Type="http://schemas.openxmlformats.org/officeDocument/2006/relationships/image"/><Relationship Id="rId3" Target="../media/image1.png" Type="http://schemas.openxmlformats.org/officeDocument/2006/relationships/image"/><Relationship Id="rId4" Target="../media/image14.jpeg" Type="http://schemas.openxmlformats.org/officeDocument/2006/relationships/image"/><Relationship Id="rId5" Target="../media/image15.png" Type="http://schemas.openxmlformats.org/officeDocument/2006/relationships/image"/><Relationship Id="rId6" Target="../media/image16.svg" Type="http://schemas.openxmlformats.org/officeDocument/2006/relationships/image"/><Relationship Id="rId7" Target="../media/image2.png" Type="http://schemas.openxmlformats.org/officeDocument/2006/relationships/image"/><Relationship Id="rId8" Target="../media/image3.svg" Type="http://schemas.openxmlformats.org/officeDocument/2006/relationships/image"/><Relationship Id="rId9" Target="../media/image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svg" Type="http://schemas.openxmlformats.org/officeDocument/2006/relationships/image"/><Relationship Id="rId11" Target="../media/image8.png" Type="http://schemas.openxmlformats.org/officeDocument/2006/relationships/image"/><Relationship Id="rId2" Target="../media/image1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17.jpeg" Type="http://schemas.openxmlformats.org/officeDocument/2006/relationships/image"/><Relationship Id="rId6" Target="../media/image12.jpe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9.jpe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4.jpe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20.png" Type="http://schemas.openxmlformats.org/officeDocument/2006/relationships/image"/><Relationship Id="rId9" Target="../media/image21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22.jpe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1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9.jpe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6.png" Type="http://schemas.openxmlformats.org/officeDocument/2006/relationships/image"/><Relationship Id="rId9" Target="../media/image7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1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14.jpe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6.png" Type="http://schemas.openxmlformats.org/officeDocument/2006/relationships/image"/><Relationship Id="rId9" Target="../media/image7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E3E1D">
                <a:alpha val="100000"/>
              </a:srgbClr>
            </a:gs>
            <a:gs pos="50000">
              <a:srgbClr val="9C7248">
                <a:alpha val="100000"/>
              </a:srgbClr>
            </a:gs>
            <a:gs pos="100000">
              <a:srgbClr val="5E3E1D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1276123">
            <a:off x="2518148" y="-2472478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7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7" y="7311436"/>
                </a:lnTo>
                <a:lnTo>
                  <a:pt x="6769477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5122851" y="-1633665"/>
            <a:ext cx="4220308" cy="4114800"/>
          </a:xfrm>
          <a:custGeom>
            <a:avLst/>
            <a:gdLst/>
            <a:ahLst/>
            <a:cxnLst/>
            <a:rect r="r" b="b" t="t" l="l"/>
            <a:pathLst>
              <a:path h="4114800" w="4220308">
                <a:moveTo>
                  <a:pt x="0" y="0"/>
                </a:moveTo>
                <a:lnTo>
                  <a:pt x="4220308" y="0"/>
                </a:lnTo>
                <a:lnTo>
                  <a:pt x="42203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10646685">
            <a:off x="12940935" y="4880331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6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6" y="7311436"/>
                </a:lnTo>
                <a:lnTo>
                  <a:pt x="6769476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-1381521">
            <a:off x="14009352" y="6447836"/>
            <a:ext cx="3392294" cy="3307487"/>
          </a:xfrm>
          <a:custGeom>
            <a:avLst/>
            <a:gdLst/>
            <a:ahLst/>
            <a:cxnLst/>
            <a:rect r="r" b="b" t="t" l="l"/>
            <a:pathLst>
              <a:path h="3307487" w="3392294">
                <a:moveTo>
                  <a:pt x="0" y="0"/>
                </a:moveTo>
                <a:lnTo>
                  <a:pt x="3392294" y="0"/>
                </a:lnTo>
                <a:lnTo>
                  <a:pt x="3392294" y="3307486"/>
                </a:lnTo>
                <a:lnTo>
                  <a:pt x="0" y="33074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42954" y="1028700"/>
            <a:ext cx="9925759" cy="10101270"/>
            <a:chOff x="0" y="0"/>
            <a:chExt cx="2614192" cy="2660417"/>
          </a:xfrm>
        </p:grpSpPr>
        <p:sp>
          <p:nvSpPr>
            <p:cNvPr name="Freeform 7" id="7">
              <a:hlinkClick r:id="rId5" tooltip="https://duskyindia.in/products/moondew-mogra"/>
            </p:cNvPr>
            <p:cNvSpPr/>
            <p:nvPr/>
          </p:nvSpPr>
          <p:spPr>
            <a:xfrm flipH="false" flipV="false" rot="0">
              <a:off x="0" y="0"/>
              <a:ext cx="2614192" cy="2660417"/>
            </a:xfrm>
            <a:custGeom>
              <a:avLst/>
              <a:gdLst/>
              <a:ahLst/>
              <a:cxnLst/>
              <a:rect r="r" b="b" t="t" l="l"/>
              <a:pathLst>
                <a:path h="2660417" w="2614192">
                  <a:moveTo>
                    <a:pt x="60839" y="0"/>
                  </a:moveTo>
                  <a:lnTo>
                    <a:pt x="2553353" y="0"/>
                  </a:lnTo>
                  <a:cubicBezTo>
                    <a:pt x="2586953" y="0"/>
                    <a:pt x="2614192" y="27238"/>
                    <a:pt x="2614192" y="60839"/>
                  </a:cubicBezTo>
                  <a:lnTo>
                    <a:pt x="2614192" y="2599578"/>
                  </a:lnTo>
                  <a:cubicBezTo>
                    <a:pt x="2614192" y="2633178"/>
                    <a:pt x="2586953" y="2660417"/>
                    <a:pt x="2553353" y="2660417"/>
                  </a:cubicBezTo>
                  <a:lnTo>
                    <a:pt x="60839" y="2660417"/>
                  </a:lnTo>
                  <a:cubicBezTo>
                    <a:pt x="27238" y="2660417"/>
                    <a:pt x="0" y="2633178"/>
                    <a:pt x="0" y="2599578"/>
                  </a:cubicBezTo>
                  <a:lnTo>
                    <a:pt x="0" y="60839"/>
                  </a:lnTo>
                  <a:cubicBezTo>
                    <a:pt x="0" y="27238"/>
                    <a:pt x="27238" y="0"/>
                    <a:pt x="60839" y="0"/>
                  </a:cubicBezTo>
                  <a:close/>
                </a:path>
              </a:pathLst>
            </a:custGeom>
            <a:solidFill>
              <a:srgbClr val="3A2209"/>
            </a:solidFill>
            <a:ln w="38100" cap="rnd">
              <a:solidFill>
                <a:srgbClr val="D6BCA1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66675"/>
              <a:ext cx="2614192" cy="2727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true" rot="1470852">
            <a:off x="5583770" y="7115201"/>
            <a:ext cx="3326471" cy="5153688"/>
          </a:xfrm>
          <a:custGeom>
            <a:avLst/>
            <a:gdLst/>
            <a:ahLst/>
            <a:cxnLst/>
            <a:rect r="r" b="b" t="t" l="l"/>
            <a:pathLst>
              <a:path h="5153688" w="3326471">
                <a:moveTo>
                  <a:pt x="0" y="5153689"/>
                </a:moveTo>
                <a:lnTo>
                  <a:pt x="3326472" y="5153689"/>
                </a:lnTo>
                <a:lnTo>
                  <a:pt x="3326472" y="0"/>
                </a:lnTo>
                <a:lnTo>
                  <a:pt x="0" y="0"/>
                </a:lnTo>
                <a:lnTo>
                  <a:pt x="0" y="515368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17274444" y="1191386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600"/>
                </a:lnTo>
                <a:lnTo>
                  <a:pt x="0" y="1692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1207953" y="3838060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599"/>
                </a:lnTo>
                <a:lnTo>
                  <a:pt x="0" y="169259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753797" y="1610619"/>
            <a:ext cx="4738110" cy="1273367"/>
          </a:xfrm>
          <a:custGeom>
            <a:avLst/>
            <a:gdLst/>
            <a:ahLst/>
            <a:cxnLst/>
            <a:rect r="r" b="b" t="t" l="l"/>
            <a:pathLst>
              <a:path h="1273367" w="4738110">
                <a:moveTo>
                  <a:pt x="0" y="0"/>
                </a:moveTo>
                <a:lnTo>
                  <a:pt x="4738109" y="0"/>
                </a:lnTo>
                <a:lnTo>
                  <a:pt x="4738109" y="1273367"/>
                </a:lnTo>
                <a:lnTo>
                  <a:pt x="0" y="127336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1011613" y="1809514"/>
            <a:ext cx="6486416" cy="8539642"/>
            <a:chOff x="0" y="0"/>
            <a:chExt cx="1004915" cy="132301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004916" cy="1323014"/>
            </a:xfrm>
            <a:custGeom>
              <a:avLst/>
              <a:gdLst/>
              <a:ahLst/>
              <a:cxnLst/>
              <a:rect r="r" b="b" t="t" l="l"/>
              <a:pathLst>
                <a:path h="1323014" w="1004916">
                  <a:moveTo>
                    <a:pt x="47742" y="0"/>
                  </a:moveTo>
                  <a:lnTo>
                    <a:pt x="957173" y="0"/>
                  </a:lnTo>
                  <a:cubicBezTo>
                    <a:pt x="969835" y="0"/>
                    <a:pt x="981979" y="5030"/>
                    <a:pt x="990932" y="13983"/>
                  </a:cubicBezTo>
                  <a:cubicBezTo>
                    <a:pt x="999885" y="22937"/>
                    <a:pt x="1004916" y="35080"/>
                    <a:pt x="1004916" y="47742"/>
                  </a:cubicBezTo>
                  <a:lnTo>
                    <a:pt x="1004916" y="1275272"/>
                  </a:lnTo>
                  <a:cubicBezTo>
                    <a:pt x="1004916" y="1301639"/>
                    <a:pt x="983541" y="1323014"/>
                    <a:pt x="957173" y="1323014"/>
                  </a:cubicBezTo>
                  <a:lnTo>
                    <a:pt x="47742" y="1323014"/>
                  </a:lnTo>
                  <a:cubicBezTo>
                    <a:pt x="21375" y="1323014"/>
                    <a:pt x="0" y="1301639"/>
                    <a:pt x="0" y="1275272"/>
                  </a:cubicBezTo>
                  <a:lnTo>
                    <a:pt x="0" y="47742"/>
                  </a:lnTo>
                  <a:cubicBezTo>
                    <a:pt x="0" y="21375"/>
                    <a:pt x="21375" y="0"/>
                    <a:pt x="47742" y="0"/>
                  </a:cubicBezTo>
                  <a:close/>
                </a:path>
              </a:pathLst>
            </a:custGeom>
            <a:blipFill>
              <a:blip r:embed="rId11"/>
              <a:stretch>
                <a:fillRect l="-15827" t="0" r="-15827" b="0"/>
              </a:stretch>
            </a:blipFill>
            <a:ln w="38100" cap="rnd">
              <a:solidFill>
                <a:srgbClr val="D6BCA1"/>
              </a:solidFill>
              <a:prstDash val="solid"/>
              <a:round/>
            </a:ln>
          </p:spPr>
        </p:sp>
      </p:grpSp>
      <p:sp>
        <p:nvSpPr>
          <p:cNvPr name="TextBox 15" id="15"/>
          <p:cNvSpPr txBox="true"/>
          <p:nvPr/>
        </p:nvSpPr>
        <p:spPr>
          <a:xfrm rot="0">
            <a:off x="1345427" y="3750066"/>
            <a:ext cx="8720814" cy="40115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48"/>
              </a:lnSpc>
            </a:pPr>
            <a:r>
              <a:rPr lang="en-US" sz="6800" b="true">
                <a:solidFill>
                  <a:srgbClr val="B89A7C"/>
                </a:solidFill>
                <a:latin typeface="Agrandir Bold"/>
                <a:ea typeface="Agrandir Bold"/>
                <a:cs typeface="Agrandir Bold"/>
                <a:sym typeface="Agrandir Bold"/>
              </a:rPr>
              <a:t>Moondew Mogra – Refresh, Hydrate &amp; Revive Your Skin Naturally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E3E1D">
                <a:alpha val="100000"/>
              </a:srgbClr>
            </a:gs>
            <a:gs pos="50000">
              <a:srgbClr val="9C7248">
                <a:alpha val="100000"/>
              </a:srgbClr>
            </a:gs>
            <a:gs pos="100000">
              <a:srgbClr val="5E3E1D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582349">
            <a:off x="5297880" y="5388396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7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7" y="7311436"/>
                </a:lnTo>
                <a:lnTo>
                  <a:pt x="6769477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979696">
            <a:off x="-1642654" y="7435021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7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7" y="7311436"/>
                </a:lnTo>
                <a:lnTo>
                  <a:pt x="6769477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true" rot="2139054">
            <a:off x="4783784" y="6881623"/>
            <a:ext cx="3784805" cy="5863783"/>
          </a:xfrm>
          <a:custGeom>
            <a:avLst/>
            <a:gdLst/>
            <a:ahLst/>
            <a:cxnLst/>
            <a:rect r="r" b="b" t="t" l="l"/>
            <a:pathLst>
              <a:path h="5863783" w="3784805">
                <a:moveTo>
                  <a:pt x="0" y="5863783"/>
                </a:moveTo>
                <a:lnTo>
                  <a:pt x="3784805" y="5863783"/>
                </a:lnTo>
                <a:lnTo>
                  <a:pt x="3784805" y="0"/>
                </a:lnTo>
                <a:lnTo>
                  <a:pt x="0" y="0"/>
                </a:lnTo>
                <a:lnTo>
                  <a:pt x="0" y="586378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5" id="5"/>
          <p:cNvGrpSpPr/>
          <p:nvPr/>
        </p:nvGrpSpPr>
        <p:grpSpPr>
          <a:xfrm rot="0">
            <a:off x="742954" y="-636847"/>
            <a:ext cx="13318539" cy="9169475"/>
            <a:chOff x="0" y="0"/>
            <a:chExt cx="3507763" cy="241500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507763" cy="2415006"/>
            </a:xfrm>
            <a:custGeom>
              <a:avLst/>
              <a:gdLst/>
              <a:ahLst/>
              <a:cxnLst/>
              <a:rect r="r" b="b" t="t" l="l"/>
              <a:pathLst>
                <a:path h="2415006" w="3507763">
                  <a:moveTo>
                    <a:pt x="40109" y="0"/>
                  </a:moveTo>
                  <a:lnTo>
                    <a:pt x="3467655" y="0"/>
                  </a:lnTo>
                  <a:cubicBezTo>
                    <a:pt x="3478292" y="0"/>
                    <a:pt x="3488494" y="4226"/>
                    <a:pt x="3496016" y="11748"/>
                  </a:cubicBezTo>
                  <a:cubicBezTo>
                    <a:pt x="3503538" y="19270"/>
                    <a:pt x="3507763" y="29471"/>
                    <a:pt x="3507763" y="40109"/>
                  </a:cubicBezTo>
                  <a:lnTo>
                    <a:pt x="3507763" y="2374897"/>
                  </a:lnTo>
                  <a:cubicBezTo>
                    <a:pt x="3507763" y="2385534"/>
                    <a:pt x="3503538" y="2395736"/>
                    <a:pt x="3496016" y="2403258"/>
                  </a:cubicBezTo>
                  <a:cubicBezTo>
                    <a:pt x="3488494" y="2410780"/>
                    <a:pt x="3478292" y="2415006"/>
                    <a:pt x="3467655" y="2415006"/>
                  </a:cubicBezTo>
                  <a:lnTo>
                    <a:pt x="40109" y="2415006"/>
                  </a:lnTo>
                  <a:cubicBezTo>
                    <a:pt x="29471" y="2415006"/>
                    <a:pt x="19270" y="2410780"/>
                    <a:pt x="11748" y="2403258"/>
                  </a:cubicBezTo>
                  <a:cubicBezTo>
                    <a:pt x="4226" y="2395736"/>
                    <a:pt x="0" y="2385534"/>
                    <a:pt x="0" y="2374897"/>
                  </a:cubicBezTo>
                  <a:lnTo>
                    <a:pt x="0" y="40109"/>
                  </a:lnTo>
                  <a:cubicBezTo>
                    <a:pt x="0" y="29471"/>
                    <a:pt x="4226" y="19270"/>
                    <a:pt x="11748" y="11748"/>
                  </a:cubicBezTo>
                  <a:cubicBezTo>
                    <a:pt x="19270" y="4226"/>
                    <a:pt x="29471" y="0"/>
                    <a:pt x="40109" y="0"/>
                  </a:cubicBezTo>
                  <a:close/>
                </a:path>
              </a:pathLst>
            </a:custGeom>
            <a:solidFill>
              <a:srgbClr val="3A2209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3507763" cy="24816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true" rot="-9099633">
            <a:off x="8567173" y="-3593402"/>
            <a:ext cx="3784805" cy="5863783"/>
          </a:xfrm>
          <a:custGeom>
            <a:avLst/>
            <a:gdLst/>
            <a:ahLst/>
            <a:cxnLst/>
            <a:rect r="r" b="b" t="t" l="l"/>
            <a:pathLst>
              <a:path h="5863783" w="3784805">
                <a:moveTo>
                  <a:pt x="0" y="5863782"/>
                </a:moveTo>
                <a:lnTo>
                  <a:pt x="3784805" y="5863782"/>
                </a:lnTo>
                <a:lnTo>
                  <a:pt x="3784805" y="0"/>
                </a:lnTo>
                <a:lnTo>
                  <a:pt x="0" y="0"/>
                </a:lnTo>
                <a:lnTo>
                  <a:pt x="0" y="586378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9" id="9"/>
          <p:cNvGrpSpPr/>
          <p:nvPr/>
        </p:nvGrpSpPr>
        <p:grpSpPr>
          <a:xfrm rot="0">
            <a:off x="12168983" y="911748"/>
            <a:ext cx="6486416" cy="8539642"/>
            <a:chOff x="0" y="0"/>
            <a:chExt cx="1004915" cy="132301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04916" cy="1323014"/>
            </a:xfrm>
            <a:custGeom>
              <a:avLst/>
              <a:gdLst/>
              <a:ahLst/>
              <a:cxnLst/>
              <a:rect r="r" b="b" t="t" l="l"/>
              <a:pathLst>
                <a:path h="1323014" w="1004916">
                  <a:moveTo>
                    <a:pt x="47742" y="0"/>
                  </a:moveTo>
                  <a:lnTo>
                    <a:pt x="957173" y="0"/>
                  </a:lnTo>
                  <a:cubicBezTo>
                    <a:pt x="969835" y="0"/>
                    <a:pt x="981979" y="5030"/>
                    <a:pt x="990932" y="13983"/>
                  </a:cubicBezTo>
                  <a:cubicBezTo>
                    <a:pt x="999885" y="22937"/>
                    <a:pt x="1004916" y="35080"/>
                    <a:pt x="1004916" y="47742"/>
                  </a:cubicBezTo>
                  <a:lnTo>
                    <a:pt x="1004916" y="1275272"/>
                  </a:lnTo>
                  <a:cubicBezTo>
                    <a:pt x="1004916" y="1301639"/>
                    <a:pt x="983541" y="1323014"/>
                    <a:pt x="957173" y="1323014"/>
                  </a:cubicBezTo>
                  <a:lnTo>
                    <a:pt x="47742" y="1323014"/>
                  </a:lnTo>
                  <a:cubicBezTo>
                    <a:pt x="21375" y="1323014"/>
                    <a:pt x="0" y="1301639"/>
                    <a:pt x="0" y="1275272"/>
                  </a:cubicBezTo>
                  <a:lnTo>
                    <a:pt x="0" y="47742"/>
                  </a:lnTo>
                  <a:cubicBezTo>
                    <a:pt x="0" y="21375"/>
                    <a:pt x="21375" y="0"/>
                    <a:pt x="47742" y="0"/>
                  </a:cubicBezTo>
                  <a:close/>
                </a:path>
              </a:pathLst>
            </a:custGeom>
            <a:blipFill>
              <a:blip r:embed="rId7"/>
              <a:stretch>
                <a:fillRect l="-15827" t="0" r="-15827" b="0"/>
              </a:stretch>
            </a:blipFill>
            <a:ln w="38100" cap="rnd">
              <a:solidFill>
                <a:srgbClr val="D6BCA1"/>
              </a:solidFill>
              <a:prstDash val="solid"/>
              <a:round/>
            </a:ln>
          </p:spPr>
        </p:sp>
      </p:grpSp>
      <p:sp>
        <p:nvSpPr>
          <p:cNvPr name="TextBox 11" id="11"/>
          <p:cNvSpPr txBox="true"/>
          <p:nvPr/>
        </p:nvSpPr>
        <p:spPr>
          <a:xfrm rot="0">
            <a:off x="1742084" y="3623074"/>
            <a:ext cx="9499500" cy="3187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u="sng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  <a:hlinkClick r:id="rId8" tooltip="https://duskyindia.in/pages/floral-face-mist-toner-moondew-mogra-by-dusky-india"/>
              </a:rPr>
              <a:t>Moondew Mogra by Dusky Indi</a:t>
            </a:r>
            <a:r>
              <a:rPr lang="en-US" sz="2000" u="sng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  <a:hlinkClick r:id="rId9" tooltip="https://duskyindia.in/pages/floral-face-mist-toner-moondew-mogra-by-dusky-india"/>
              </a:rPr>
              <a:t>a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is a premium floral face toner designed to refresh, hydrate, and revive tired skin instantly. Enriched with the soothi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ng essence of Mogra (Arabian Jasmine), this lightweight f</a:t>
            </a:r>
            <a:r>
              <a:rPr lang="en-US" sz="2000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acia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</a:t>
            </a:r>
            <a:r>
              <a:rPr lang="en-US" sz="2000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mi</a:t>
            </a:r>
            <a:r>
              <a:rPr lang="en-US" sz="2000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2000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d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elivers gentle hydration while keeping your skin soft, fresh, and naturally glowing.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 today’s fast-paced lifestyle, skin often becomes dull due to pollution, sun exposure, stress, and dehydration. A refreshing skincare step like Moondew Mogra helps restore balance and gives your skin an instant boost of freshness anytime, anywhere.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6160799" y="-1282276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599"/>
                </a:lnTo>
                <a:lnTo>
                  <a:pt x="0" y="16925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-1148207" y="4335269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600"/>
                </a:lnTo>
                <a:lnTo>
                  <a:pt x="0" y="1692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742954" y="0"/>
            <a:ext cx="4738110" cy="1273367"/>
          </a:xfrm>
          <a:custGeom>
            <a:avLst/>
            <a:gdLst/>
            <a:ahLst/>
            <a:cxnLst/>
            <a:rect r="r" b="b" t="t" l="l"/>
            <a:pathLst>
              <a:path h="1273367" w="4738110">
                <a:moveTo>
                  <a:pt x="0" y="0"/>
                </a:moveTo>
                <a:lnTo>
                  <a:pt x="4738110" y="0"/>
                </a:lnTo>
                <a:lnTo>
                  <a:pt x="4738110" y="1273367"/>
                </a:lnTo>
                <a:lnTo>
                  <a:pt x="0" y="127336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742084" y="1709818"/>
            <a:ext cx="10078762" cy="1370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40"/>
              </a:lnSpc>
              <a:spcBef>
                <a:spcPct val="0"/>
              </a:spcBef>
            </a:pPr>
            <a:r>
              <a:rPr lang="en-US" b="true" sz="4400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Moondew Mogra – Refresh, Hydrate &amp; Revive Your Skin Naturally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E3E1D">
                <a:alpha val="100000"/>
              </a:srgbClr>
            </a:gs>
            <a:gs pos="50000">
              <a:srgbClr val="9C7248">
                <a:alpha val="100000"/>
              </a:srgbClr>
            </a:gs>
            <a:gs pos="100000">
              <a:srgbClr val="5E3E1D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173403">
            <a:off x="4637172" y="-1997848"/>
            <a:ext cx="7717746" cy="8335623"/>
          </a:xfrm>
          <a:custGeom>
            <a:avLst/>
            <a:gdLst/>
            <a:ahLst/>
            <a:cxnLst/>
            <a:rect r="r" b="b" t="t" l="l"/>
            <a:pathLst>
              <a:path h="8335623" w="7717746">
                <a:moveTo>
                  <a:pt x="7717746" y="0"/>
                </a:moveTo>
                <a:lnTo>
                  <a:pt x="0" y="0"/>
                </a:lnTo>
                <a:lnTo>
                  <a:pt x="0" y="8335623"/>
                </a:lnTo>
                <a:lnTo>
                  <a:pt x="7717746" y="8335623"/>
                </a:lnTo>
                <a:lnTo>
                  <a:pt x="7717746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-1164164">
            <a:off x="-259082" y="-2627018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7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7" y="7311436"/>
                </a:lnTo>
                <a:lnTo>
                  <a:pt x="6769477" y="0"/>
                </a:lnTo>
                <a:close/>
              </a:path>
            </a:pathLst>
          </a:custGeom>
          <a:blipFill>
            <a:blip r:embed="rId3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4" id="4"/>
          <p:cNvGrpSpPr/>
          <p:nvPr/>
        </p:nvGrpSpPr>
        <p:grpSpPr>
          <a:xfrm rot="0">
            <a:off x="11853133" y="1028700"/>
            <a:ext cx="6929107" cy="8229600"/>
            <a:chOff x="0" y="0"/>
            <a:chExt cx="899880" cy="10687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99880" cy="1068775"/>
            </a:xfrm>
            <a:custGeom>
              <a:avLst/>
              <a:gdLst/>
              <a:ahLst/>
              <a:cxnLst/>
              <a:rect r="r" b="b" t="t" l="l"/>
              <a:pathLst>
                <a:path h="1068775" w="899880">
                  <a:moveTo>
                    <a:pt x="44692" y="0"/>
                  </a:moveTo>
                  <a:lnTo>
                    <a:pt x="855188" y="0"/>
                  </a:lnTo>
                  <a:cubicBezTo>
                    <a:pt x="879871" y="0"/>
                    <a:pt x="899880" y="20009"/>
                    <a:pt x="899880" y="44692"/>
                  </a:cubicBezTo>
                  <a:lnTo>
                    <a:pt x="899880" y="1024083"/>
                  </a:lnTo>
                  <a:cubicBezTo>
                    <a:pt x="899880" y="1048765"/>
                    <a:pt x="879871" y="1068775"/>
                    <a:pt x="855188" y="1068775"/>
                  </a:cubicBezTo>
                  <a:lnTo>
                    <a:pt x="44692" y="1068775"/>
                  </a:lnTo>
                  <a:cubicBezTo>
                    <a:pt x="20009" y="1068775"/>
                    <a:pt x="0" y="1048765"/>
                    <a:pt x="0" y="1024083"/>
                  </a:cubicBezTo>
                  <a:lnTo>
                    <a:pt x="0" y="44692"/>
                  </a:lnTo>
                  <a:cubicBezTo>
                    <a:pt x="0" y="20009"/>
                    <a:pt x="20009" y="0"/>
                    <a:pt x="44692" y="0"/>
                  </a:cubicBezTo>
                  <a:close/>
                </a:path>
              </a:pathLst>
            </a:custGeom>
            <a:blipFill>
              <a:blip r:embed="rId4"/>
              <a:stretch>
                <a:fillRect l="-9384" t="0" r="-9384" b="0"/>
              </a:stretch>
            </a:blipFill>
            <a:ln w="38100" cap="rnd">
              <a:solidFill>
                <a:srgbClr val="D6BCA1"/>
              </a:solidFill>
              <a:prstDash val="solid"/>
              <a:round/>
            </a:ln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-1281304" y="3242158"/>
            <a:ext cx="5143500" cy="4114800"/>
          </a:xfrm>
          <a:custGeom>
            <a:avLst/>
            <a:gdLst/>
            <a:ahLst/>
            <a:cxnLst/>
            <a:rect r="r" b="b" t="t" l="l"/>
            <a:pathLst>
              <a:path h="4114800" w="5143500">
                <a:moveTo>
                  <a:pt x="0" y="0"/>
                </a:moveTo>
                <a:lnTo>
                  <a:pt x="5143500" y="0"/>
                </a:lnTo>
                <a:lnTo>
                  <a:pt x="51435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AutoShape 7" id="7"/>
          <p:cNvSpPr/>
          <p:nvPr/>
        </p:nvSpPr>
        <p:spPr>
          <a:xfrm>
            <a:off x="1867121" y="6548178"/>
            <a:ext cx="3092948" cy="0"/>
          </a:xfrm>
          <a:prstGeom prst="line">
            <a:avLst/>
          </a:prstGeom>
          <a:ln cap="rnd" w="19050">
            <a:solidFill>
              <a:srgbClr val="B89A7C">
                <a:alpha val="40000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>
            <a:off x="6417537" y="6548178"/>
            <a:ext cx="3092948" cy="0"/>
          </a:xfrm>
          <a:prstGeom prst="line">
            <a:avLst/>
          </a:prstGeom>
          <a:ln cap="rnd" w="19050">
            <a:solidFill>
              <a:srgbClr val="B89A7C">
                <a:alpha val="40000"/>
              </a:srgbClr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9" id="9"/>
          <p:cNvGrpSpPr/>
          <p:nvPr/>
        </p:nvGrpSpPr>
        <p:grpSpPr>
          <a:xfrm rot="0">
            <a:off x="1931155" y="4572528"/>
            <a:ext cx="8398823" cy="4685772"/>
            <a:chOff x="0" y="0"/>
            <a:chExt cx="2212090" cy="123417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12090" cy="1234176"/>
            </a:xfrm>
            <a:custGeom>
              <a:avLst/>
              <a:gdLst/>
              <a:ahLst/>
              <a:cxnLst/>
              <a:rect r="r" b="b" t="t" l="l"/>
              <a:pathLst>
                <a:path h="1234176" w="2212090">
                  <a:moveTo>
                    <a:pt x="2212090" y="32263"/>
                  </a:moveTo>
                  <a:lnTo>
                    <a:pt x="2212090" y="1201913"/>
                  </a:lnTo>
                  <a:cubicBezTo>
                    <a:pt x="2212090" y="1210470"/>
                    <a:pt x="2208691" y="1218676"/>
                    <a:pt x="2202641" y="1224727"/>
                  </a:cubicBezTo>
                  <a:cubicBezTo>
                    <a:pt x="2196590" y="1230777"/>
                    <a:pt x="2188384" y="1234176"/>
                    <a:pt x="2179828" y="1234176"/>
                  </a:cubicBezTo>
                  <a:lnTo>
                    <a:pt x="32263" y="1234176"/>
                  </a:lnTo>
                  <a:cubicBezTo>
                    <a:pt x="14444" y="1234176"/>
                    <a:pt x="0" y="1219732"/>
                    <a:pt x="0" y="1201913"/>
                  </a:cubicBezTo>
                  <a:lnTo>
                    <a:pt x="0" y="32263"/>
                  </a:lnTo>
                  <a:cubicBezTo>
                    <a:pt x="0" y="23706"/>
                    <a:pt x="3399" y="15500"/>
                    <a:pt x="9449" y="9449"/>
                  </a:cubicBezTo>
                  <a:cubicBezTo>
                    <a:pt x="15500" y="3399"/>
                    <a:pt x="23706" y="0"/>
                    <a:pt x="32263" y="0"/>
                  </a:cubicBezTo>
                  <a:lnTo>
                    <a:pt x="2179828" y="0"/>
                  </a:lnTo>
                  <a:cubicBezTo>
                    <a:pt x="2188384" y="0"/>
                    <a:pt x="2196590" y="3399"/>
                    <a:pt x="2202641" y="9449"/>
                  </a:cubicBezTo>
                  <a:cubicBezTo>
                    <a:pt x="2208691" y="15500"/>
                    <a:pt x="2212090" y="23706"/>
                    <a:pt x="2212090" y="32263"/>
                  </a:cubicBezTo>
                  <a:close/>
                </a:path>
              </a:pathLst>
            </a:custGeom>
            <a:solidFill>
              <a:srgbClr val="3A220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2212090" cy="12913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06"/>
                </a:lnSpc>
              </a:pPr>
            </a:p>
          </p:txBody>
        </p:sp>
      </p:grpSp>
      <p:sp>
        <p:nvSpPr>
          <p:cNvPr name="AutoShape 12" id="12"/>
          <p:cNvSpPr/>
          <p:nvPr/>
        </p:nvSpPr>
        <p:spPr>
          <a:xfrm>
            <a:off x="10967953" y="6548178"/>
            <a:ext cx="3092948" cy="0"/>
          </a:xfrm>
          <a:prstGeom prst="line">
            <a:avLst/>
          </a:prstGeom>
          <a:ln cap="rnd" w="19050">
            <a:solidFill>
              <a:srgbClr val="B89A7C">
                <a:alpha val="40000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3" id="13"/>
          <p:cNvSpPr txBox="true"/>
          <p:nvPr/>
        </p:nvSpPr>
        <p:spPr>
          <a:xfrm rot="0">
            <a:off x="2258147" y="5064203"/>
            <a:ext cx="7744839" cy="3178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Moondew Mogra is a Mogra face toner that works as a daily skincare essential for all skin types. It is designed in a fine mist format, making it easy to apply and quickly absorbed by the skin without leaving any sticky residue.</a:t>
            </a:r>
          </a:p>
          <a:p>
            <a:pPr algn="just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This</a:t>
            </a: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floral toner is perfect for people who prefer natural, lightweight, and refreshing skincare solutions. Whether used in the morning, after cleansing, or during the day, it helps maintain a healthy and dewy skin appearance.</a:t>
            </a:r>
          </a:p>
          <a:p>
            <a:pPr algn="just">
              <a:lnSpc>
                <a:spcPts val="2799"/>
              </a:lnSpc>
            </a:pPr>
          </a:p>
        </p:txBody>
      </p:sp>
      <p:sp>
        <p:nvSpPr>
          <p:cNvPr name="Freeform 14" id="14"/>
          <p:cNvSpPr/>
          <p:nvPr/>
        </p:nvSpPr>
        <p:spPr>
          <a:xfrm flipH="false" flipV="false" rot="-1381521">
            <a:off x="6799898" y="-1626379"/>
            <a:ext cx="3392294" cy="3307487"/>
          </a:xfrm>
          <a:custGeom>
            <a:avLst/>
            <a:gdLst/>
            <a:ahLst/>
            <a:cxnLst/>
            <a:rect r="r" b="b" t="t" l="l"/>
            <a:pathLst>
              <a:path h="3307487" w="3392294">
                <a:moveTo>
                  <a:pt x="0" y="0"/>
                </a:moveTo>
                <a:lnTo>
                  <a:pt x="3392294" y="0"/>
                </a:lnTo>
                <a:lnTo>
                  <a:pt x="3392294" y="3307487"/>
                </a:lnTo>
                <a:lnTo>
                  <a:pt x="0" y="330748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774372" y="2726056"/>
            <a:ext cx="10078762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true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What is Moondew Mogra?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3945629" y="9440700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600"/>
                </a:lnTo>
                <a:lnTo>
                  <a:pt x="0" y="16926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317687" y="-1253186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599"/>
                </a:lnTo>
                <a:lnTo>
                  <a:pt x="0" y="169259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742954" y="0"/>
            <a:ext cx="4738110" cy="1273367"/>
          </a:xfrm>
          <a:custGeom>
            <a:avLst/>
            <a:gdLst/>
            <a:ahLst/>
            <a:cxnLst/>
            <a:rect r="r" b="b" t="t" l="l"/>
            <a:pathLst>
              <a:path h="1273367" w="4738110">
                <a:moveTo>
                  <a:pt x="0" y="0"/>
                </a:moveTo>
                <a:lnTo>
                  <a:pt x="4738110" y="0"/>
                </a:lnTo>
                <a:lnTo>
                  <a:pt x="4738110" y="1273367"/>
                </a:lnTo>
                <a:lnTo>
                  <a:pt x="0" y="127336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E3E1D">
                <a:alpha val="100000"/>
              </a:srgbClr>
            </a:gs>
            <a:gs pos="50000">
              <a:srgbClr val="9C7248">
                <a:alpha val="100000"/>
              </a:srgbClr>
            </a:gs>
            <a:gs pos="100000">
              <a:srgbClr val="5E3E1D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9995029">
            <a:off x="9081564" y="5535145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6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6" y="7311436"/>
                </a:lnTo>
                <a:lnTo>
                  <a:pt x="6769476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3509891">
            <a:off x="5953991" y="-2627018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6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6" y="7311436"/>
                </a:lnTo>
                <a:lnTo>
                  <a:pt x="6769476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true" rot="2139054">
            <a:off x="6483929" y="-592461"/>
            <a:ext cx="3784805" cy="5863783"/>
          </a:xfrm>
          <a:custGeom>
            <a:avLst/>
            <a:gdLst/>
            <a:ahLst/>
            <a:cxnLst/>
            <a:rect r="r" b="b" t="t" l="l"/>
            <a:pathLst>
              <a:path h="5863783" w="3784805">
                <a:moveTo>
                  <a:pt x="0" y="5863783"/>
                </a:moveTo>
                <a:lnTo>
                  <a:pt x="3784806" y="5863783"/>
                </a:lnTo>
                <a:lnTo>
                  <a:pt x="3784806" y="0"/>
                </a:lnTo>
                <a:lnTo>
                  <a:pt x="0" y="0"/>
                </a:lnTo>
                <a:lnTo>
                  <a:pt x="0" y="586378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5" id="5"/>
          <p:cNvGrpSpPr/>
          <p:nvPr/>
        </p:nvGrpSpPr>
        <p:grpSpPr>
          <a:xfrm rot="0">
            <a:off x="10199481" y="1597007"/>
            <a:ext cx="6614031" cy="3252566"/>
            <a:chOff x="0" y="0"/>
            <a:chExt cx="1004918" cy="49418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4918" cy="494186"/>
            </a:xfrm>
            <a:custGeom>
              <a:avLst/>
              <a:gdLst/>
              <a:ahLst/>
              <a:cxnLst/>
              <a:rect r="r" b="b" t="t" l="l"/>
              <a:pathLst>
                <a:path h="494186" w="1004918">
                  <a:moveTo>
                    <a:pt x="46821" y="0"/>
                  </a:moveTo>
                  <a:lnTo>
                    <a:pt x="958097" y="0"/>
                  </a:lnTo>
                  <a:cubicBezTo>
                    <a:pt x="983955" y="0"/>
                    <a:pt x="1004918" y="20963"/>
                    <a:pt x="1004918" y="46821"/>
                  </a:cubicBezTo>
                  <a:lnTo>
                    <a:pt x="1004918" y="447365"/>
                  </a:lnTo>
                  <a:cubicBezTo>
                    <a:pt x="1004918" y="473223"/>
                    <a:pt x="983955" y="494186"/>
                    <a:pt x="958097" y="494186"/>
                  </a:cubicBezTo>
                  <a:lnTo>
                    <a:pt x="46821" y="494186"/>
                  </a:lnTo>
                  <a:cubicBezTo>
                    <a:pt x="20963" y="494186"/>
                    <a:pt x="0" y="473223"/>
                    <a:pt x="0" y="447365"/>
                  </a:cubicBezTo>
                  <a:lnTo>
                    <a:pt x="0" y="46821"/>
                  </a:lnTo>
                  <a:cubicBezTo>
                    <a:pt x="0" y="20963"/>
                    <a:pt x="20963" y="0"/>
                    <a:pt x="46821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51674" r="0" b="-51674"/>
              </a:stretch>
            </a:blipFill>
            <a:ln w="38100" cap="rnd">
              <a:solidFill>
                <a:srgbClr val="D6BCA1"/>
              </a:solidFill>
              <a:prstDash val="solid"/>
              <a:round/>
            </a:ln>
          </p:spPr>
        </p:sp>
      </p:grpSp>
      <p:grpSp>
        <p:nvGrpSpPr>
          <p:cNvPr name="Group 7" id="7"/>
          <p:cNvGrpSpPr/>
          <p:nvPr/>
        </p:nvGrpSpPr>
        <p:grpSpPr>
          <a:xfrm rot="0">
            <a:off x="10199481" y="5437428"/>
            <a:ext cx="6614031" cy="3252566"/>
            <a:chOff x="0" y="0"/>
            <a:chExt cx="1004918" cy="49418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004918" cy="494186"/>
            </a:xfrm>
            <a:custGeom>
              <a:avLst/>
              <a:gdLst/>
              <a:ahLst/>
              <a:cxnLst/>
              <a:rect r="r" b="b" t="t" l="l"/>
              <a:pathLst>
                <a:path h="494186" w="1004918">
                  <a:moveTo>
                    <a:pt x="46821" y="0"/>
                  </a:moveTo>
                  <a:lnTo>
                    <a:pt x="958097" y="0"/>
                  </a:lnTo>
                  <a:cubicBezTo>
                    <a:pt x="983955" y="0"/>
                    <a:pt x="1004918" y="20963"/>
                    <a:pt x="1004918" y="46821"/>
                  </a:cubicBezTo>
                  <a:lnTo>
                    <a:pt x="1004918" y="447365"/>
                  </a:lnTo>
                  <a:cubicBezTo>
                    <a:pt x="1004918" y="473223"/>
                    <a:pt x="983955" y="494186"/>
                    <a:pt x="958097" y="494186"/>
                  </a:cubicBezTo>
                  <a:lnTo>
                    <a:pt x="46821" y="494186"/>
                  </a:lnTo>
                  <a:cubicBezTo>
                    <a:pt x="20963" y="494186"/>
                    <a:pt x="0" y="473223"/>
                    <a:pt x="0" y="447365"/>
                  </a:cubicBezTo>
                  <a:lnTo>
                    <a:pt x="0" y="46821"/>
                  </a:lnTo>
                  <a:cubicBezTo>
                    <a:pt x="0" y="20963"/>
                    <a:pt x="20963" y="0"/>
                    <a:pt x="46821" y="0"/>
                  </a:cubicBezTo>
                  <a:close/>
                </a:path>
              </a:pathLst>
            </a:custGeom>
            <a:blipFill>
              <a:blip r:embed="rId6"/>
              <a:stretch>
                <a:fillRect l="0" t="-51674" r="0" b="-51674"/>
              </a:stretch>
            </a:blipFill>
            <a:ln w="38100" cap="rnd">
              <a:solidFill>
                <a:srgbClr val="D6BCA1"/>
              </a:solidFill>
              <a:prstDash val="solid"/>
              <a:round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-1824034" y="558762"/>
            <a:ext cx="11479110" cy="9169475"/>
            <a:chOff x="0" y="0"/>
            <a:chExt cx="3023305" cy="241500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023305" cy="2415006"/>
            </a:xfrm>
            <a:custGeom>
              <a:avLst/>
              <a:gdLst/>
              <a:ahLst/>
              <a:cxnLst/>
              <a:rect r="r" b="b" t="t" l="l"/>
              <a:pathLst>
                <a:path h="2415006" w="3023305">
                  <a:moveTo>
                    <a:pt x="46536" y="0"/>
                  </a:moveTo>
                  <a:lnTo>
                    <a:pt x="2976769" y="0"/>
                  </a:lnTo>
                  <a:cubicBezTo>
                    <a:pt x="3002470" y="0"/>
                    <a:pt x="3023305" y="20835"/>
                    <a:pt x="3023305" y="46536"/>
                  </a:cubicBezTo>
                  <a:lnTo>
                    <a:pt x="3023305" y="2368470"/>
                  </a:lnTo>
                  <a:cubicBezTo>
                    <a:pt x="3023305" y="2394171"/>
                    <a:pt x="3002470" y="2415006"/>
                    <a:pt x="2976769" y="2415006"/>
                  </a:cubicBezTo>
                  <a:lnTo>
                    <a:pt x="46536" y="2415006"/>
                  </a:lnTo>
                  <a:cubicBezTo>
                    <a:pt x="20835" y="2415006"/>
                    <a:pt x="0" y="2394171"/>
                    <a:pt x="0" y="2368470"/>
                  </a:cubicBezTo>
                  <a:lnTo>
                    <a:pt x="0" y="46536"/>
                  </a:lnTo>
                  <a:cubicBezTo>
                    <a:pt x="0" y="20835"/>
                    <a:pt x="20835" y="0"/>
                    <a:pt x="46536" y="0"/>
                  </a:cubicBezTo>
                  <a:close/>
                </a:path>
              </a:pathLst>
            </a:custGeom>
            <a:solidFill>
              <a:srgbClr val="3A220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66675"/>
              <a:ext cx="3023305" cy="24816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272908" y="4026823"/>
            <a:ext cx="8559150" cy="4244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 to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ner plays an important role in any skincare routine. It helps prepare the skin after cleansing and enhances the absorption of serums and moisturizers.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Moondew Mogra Mogra face toner is specially crafted to provide: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Instant skin refreshment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Lightweight hydration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Soft 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and smooth skin texture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 natural dewy glow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G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entle floral care for daily use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It is suitable for all skin types, includ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ing normal, dr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y, combination, and sensitive skin.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272908" y="1791567"/>
            <a:ext cx="7384044" cy="14319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true">
                <a:solidFill>
                  <a:srgbClr val="B89A7C"/>
                </a:solidFill>
                <a:latin typeface="Agrandir Bold"/>
                <a:ea typeface="Agrandir Bold"/>
                <a:cs typeface="Agrandir Bold"/>
                <a:sym typeface="Agrandir Bold"/>
              </a:rPr>
              <a:t>Mog</a:t>
            </a:r>
            <a:r>
              <a:rPr lang="en-US" sz="5000" b="true">
                <a:solidFill>
                  <a:srgbClr val="B89A7C"/>
                </a:solidFill>
                <a:latin typeface="Agrandir Bold"/>
                <a:ea typeface="Agrandir Bold"/>
                <a:cs typeface="Agrandir Bold"/>
                <a:sym typeface="Agrandir Bold"/>
              </a:rPr>
              <a:t>ra Face Toner for Everyday Skincare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5802686" y="-1095737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0" y="0"/>
                </a:lnTo>
                <a:lnTo>
                  <a:pt x="1608390" y="1692599"/>
                </a:lnTo>
                <a:lnTo>
                  <a:pt x="0" y="16925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7569530" y="7843694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0" y="0"/>
                </a:lnTo>
                <a:lnTo>
                  <a:pt x="1608390" y="1692599"/>
                </a:lnTo>
                <a:lnTo>
                  <a:pt x="0" y="16925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-2229647" y="3062288"/>
            <a:ext cx="3666225" cy="3574570"/>
          </a:xfrm>
          <a:custGeom>
            <a:avLst/>
            <a:gdLst/>
            <a:ahLst/>
            <a:cxnLst/>
            <a:rect r="r" b="b" t="t" l="l"/>
            <a:pathLst>
              <a:path h="3574570" w="3666225">
                <a:moveTo>
                  <a:pt x="0" y="0"/>
                </a:moveTo>
                <a:lnTo>
                  <a:pt x="3666225" y="0"/>
                </a:lnTo>
                <a:lnTo>
                  <a:pt x="3666225" y="3574569"/>
                </a:lnTo>
                <a:lnTo>
                  <a:pt x="0" y="357456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742954" y="0"/>
            <a:ext cx="4738110" cy="1273367"/>
          </a:xfrm>
          <a:custGeom>
            <a:avLst/>
            <a:gdLst/>
            <a:ahLst/>
            <a:cxnLst/>
            <a:rect r="r" b="b" t="t" l="l"/>
            <a:pathLst>
              <a:path h="1273367" w="4738110">
                <a:moveTo>
                  <a:pt x="0" y="0"/>
                </a:moveTo>
                <a:lnTo>
                  <a:pt x="4738110" y="0"/>
                </a:lnTo>
                <a:lnTo>
                  <a:pt x="4738110" y="1273367"/>
                </a:lnTo>
                <a:lnTo>
                  <a:pt x="0" y="127336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E3E1D">
                <a:alpha val="100000"/>
              </a:srgbClr>
            </a:gs>
            <a:gs pos="50000">
              <a:srgbClr val="9C7248">
                <a:alpha val="100000"/>
              </a:srgbClr>
            </a:gs>
            <a:gs pos="100000">
              <a:srgbClr val="5E3E1D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1291536">
            <a:off x="3065212" y="-1388592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7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7" y="7311436"/>
                </a:lnTo>
                <a:lnTo>
                  <a:pt x="6769477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6588399">
            <a:off x="12749833" y="1044342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6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6" y="7311436"/>
                </a:lnTo>
                <a:lnTo>
                  <a:pt x="6769476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4438424" y="6412173"/>
            <a:ext cx="3392294" cy="3307487"/>
          </a:xfrm>
          <a:custGeom>
            <a:avLst/>
            <a:gdLst/>
            <a:ahLst/>
            <a:cxnLst/>
            <a:rect r="r" b="b" t="t" l="l"/>
            <a:pathLst>
              <a:path h="3307487" w="3392294">
                <a:moveTo>
                  <a:pt x="0" y="0"/>
                </a:moveTo>
                <a:lnTo>
                  <a:pt x="3392294" y="0"/>
                </a:lnTo>
                <a:lnTo>
                  <a:pt x="3392294" y="3307487"/>
                </a:lnTo>
                <a:lnTo>
                  <a:pt x="0" y="33074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3971033">
            <a:off x="6273715" y="692770"/>
            <a:ext cx="3229448" cy="3148712"/>
          </a:xfrm>
          <a:custGeom>
            <a:avLst/>
            <a:gdLst/>
            <a:ahLst/>
            <a:cxnLst/>
            <a:rect r="r" b="b" t="t" l="l"/>
            <a:pathLst>
              <a:path h="3148712" w="3229448">
                <a:moveTo>
                  <a:pt x="0" y="0"/>
                </a:moveTo>
                <a:lnTo>
                  <a:pt x="3229448" y="0"/>
                </a:lnTo>
                <a:lnTo>
                  <a:pt x="3229448" y="3148712"/>
                </a:lnTo>
                <a:lnTo>
                  <a:pt x="0" y="31487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1867317" y="1827436"/>
            <a:ext cx="17629560" cy="9169475"/>
            <a:chOff x="0" y="0"/>
            <a:chExt cx="4643176" cy="241500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643176" cy="2415006"/>
            </a:xfrm>
            <a:custGeom>
              <a:avLst/>
              <a:gdLst/>
              <a:ahLst/>
              <a:cxnLst/>
              <a:rect r="r" b="b" t="t" l="l"/>
              <a:pathLst>
                <a:path h="2415006" w="4643176">
                  <a:moveTo>
                    <a:pt x="30301" y="0"/>
                  </a:moveTo>
                  <a:lnTo>
                    <a:pt x="4612875" y="0"/>
                  </a:lnTo>
                  <a:cubicBezTo>
                    <a:pt x="4620912" y="0"/>
                    <a:pt x="4628619" y="3192"/>
                    <a:pt x="4634301" y="8875"/>
                  </a:cubicBezTo>
                  <a:cubicBezTo>
                    <a:pt x="4639984" y="14557"/>
                    <a:pt x="4643176" y="22265"/>
                    <a:pt x="4643176" y="30301"/>
                  </a:cubicBezTo>
                  <a:lnTo>
                    <a:pt x="4643176" y="2384705"/>
                  </a:lnTo>
                  <a:cubicBezTo>
                    <a:pt x="4643176" y="2392741"/>
                    <a:pt x="4639984" y="2400448"/>
                    <a:pt x="4634301" y="2406131"/>
                  </a:cubicBezTo>
                  <a:cubicBezTo>
                    <a:pt x="4628619" y="2411813"/>
                    <a:pt x="4620912" y="2415006"/>
                    <a:pt x="4612875" y="2415006"/>
                  </a:cubicBezTo>
                  <a:lnTo>
                    <a:pt x="30301" y="2415006"/>
                  </a:lnTo>
                  <a:cubicBezTo>
                    <a:pt x="22265" y="2415006"/>
                    <a:pt x="14557" y="2411813"/>
                    <a:pt x="8875" y="2406131"/>
                  </a:cubicBezTo>
                  <a:cubicBezTo>
                    <a:pt x="3192" y="2400448"/>
                    <a:pt x="0" y="2392741"/>
                    <a:pt x="0" y="2384705"/>
                  </a:cubicBezTo>
                  <a:lnTo>
                    <a:pt x="0" y="30301"/>
                  </a:lnTo>
                  <a:cubicBezTo>
                    <a:pt x="0" y="22265"/>
                    <a:pt x="3192" y="14557"/>
                    <a:pt x="8875" y="8875"/>
                  </a:cubicBezTo>
                  <a:cubicBezTo>
                    <a:pt x="14557" y="3192"/>
                    <a:pt x="22265" y="0"/>
                    <a:pt x="30301" y="0"/>
                  </a:cubicBezTo>
                  <a:close/>
                </a:path>
              </a:pathLst>
            </a:custGeom>
            <a:solidFill>
              <a:srgbClr val="3A220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66675"/>
              <a:ext cx="4643176" cy="24816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2018468" y="0"/>
            <a:ext cx="4871273" cy="5462396"/>
            <a:chOff x="0" y="0"/>
            <a:chExt cx="754688" cy="84626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54688" cy="846268"/>
            </a:xfrm>
            <a:custGeom>
              <a:avLst/>
              <a:gdLst/>
              <a:ahLst/>
              <a:cxnLst/>
              <a:rect r="r" b="b" t="t" l="l"/>
              <a:pathLst>
                <a:path h="846268" w="754688">
                  <a:moveTo>
                    <a:pt x="63572" y="0"/>
                  </a:moveTo>
                  <a:lnTo>
                    <a:pt x="691116" y="0"/>
                  </a:lnTo>
                  <a:cubicBezTo>
                    <a:pt x="726225" y="0"/>
                    <a:pt x="754688" y="28462"/>
                    <a:pt x="754688" y="63572"/>
                  </a:cubicBezTo>
                  <a:lnTo>
                    <a:pt x="754688" y="782696"/>
                  </a:lnTo>
                  <a:cubicBezTo>
                    <a:pt x="754688" y="817806"/>
                    <a:pt x="726225" y="846268"/>
                    <a:pt x="691116" y="846268"/>
                  </a:cubicBezTo>
                  <a:lnTo>
                    <a:pt x="63572" y="846268"/>
                  </a:lnTo>
                  <a:cubicBezTo>
                    <a:pt x="28462" y="846268"/>
                    <a:pt x="0" y="817806"/>
                    <a:pt x="0" y="782696"/>
                  </a:cubicBezTo>
                  <a:lnTo>
                    <a:pt x="0" y="63572"/>
                  </a:lnTo>
                  <a:cubicBezTo>
                    <a:pt x="0" y="28462"/>
                    <a:pt x="28462" y="0"/>
                    <a:pt x="63572" y="0"/>
                  </a:cubicBezTo>
                  <a:close/>
                </a:path>
              </a:pathLst>
            </a:custGeom>
            <a:blipFill>
              <a:blip r:embed="rId5"/>
              <a:stretch>
                <a:fillRect l="-6067" t="0" r="-6067" b="0"/>
              </a:stretch>
            </a:blipFill>
            <a:ln w="38100" cap="rnd">
              <a:solidFill>
                <a:srgbClr val="B89A7C"/>
              </a:solidFill>
              <a:prstDash val="solid"/>
              <a:round/>
            </a:ln>
          </p:spPr>
        </p:sp>
      </p:grpSp>
      <p:sp>
        <p:nvSpPr>
          <p:cNvPr name="TextBox 11" id="11"/>
          <p:cNvSpPr txBox="true"/>
          <p:nvPr/>
        </p:nvSpPr>
        <p:spPr>
          <a:xfrm rot="0">
            <a:off x="1155744" y="2830678"/>
            <a:ext cx="10392467" cy="15494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500"/>
              </a:lnSpc>
              <a:spcBef>
                <a:spcPct val="0"/>
              </a:spcBef>
            </a:pPr>
            <a:r>
              <a:rPr lang="en-US" b="true" sz="5000">
                <a:solidFill>
                  <a:srgbClr val="B89A7C"/>
                </a:solidFill>
                <a:latin typeface="Agrandir Bold"/>
                <a:ea typeface="Agrandir Bold"/>
                <a:cs typeface="Agrandir Bold"/>
                <a:sym typeface="Agrandir Bold"/>
              </a:rPr>
              <a:t>Jasmine Toner for Face – Natural Floral Care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5230642"/>
            <a:ext cx="10392467" cy="2482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Mogra, also known as Arabian Jasmine, is widely lov</a:t>
            </a: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ed for its calming fragrance and skin-soothing properties. As a jasmine toner for face, Moondew Mogra brings the essence of floral freshness into your skincare routine.</a:t>
            </a:r>
          </a:p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Its gentle mist helps calm tired skin and provides a refreshing sensation, esp</a:t>
            </a: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ecially after long exposure</a:t>
            </a: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to heat or pollution. The floral aroma also adds a relaxing self-care experience, making your skincare routine more enjoyable.</a:t>
            </a:r>
          </a:p>
          <a:p>
            <a:pPr algn="just">
              <a:lnSpc>
                <a:spcPts val="2800"/>
              </a:lnSpc>
            </a:pP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155744" y="-1071814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600"/>
                </a:lnTo>
                <a:lnTo>
                  <a:pt x="0" y="1692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7818405" y="620786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599"/>
                </a:lnTo>
                <a:lnTo>
                  <a:pt x="0" y="16925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73145" y="668644"/>
            <a:ext cx="4738110" cy="1273367"/>
          </a:xfrm>
          <a:custGeom>
            <a:avLst/>
            <a:gdLst/>
            <a:ahLst/>
            <a:cxnLst/>
            <a:rect r="r" b="b" t="t" l="l"/>
            <a:pathLst>
              <a:path h="1273367" w="4738110">
                <a:moveTo>
                  <a:pt x="0" y="0"/>
                </a:moveTo>
                <a:lnTo>
                  <a:pt x="4738110" y="0"/>
                </a:lnTo>
                <a:lnTo>
                  <a:pt x="4738110" y="1273367"/>
                </a:lnTo>
                <a:lnTo>
                  <a:pt x="0" y="127336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E3E1D">
                <a:alpha val="100000"/>
              </a:srgbClr>
            </a:gs>
            <a:gs pos="50000">
              <a:srgbClr val="9C7248">
                <a:alpha val="100000"/>
              </a:srgbClr>
            </a:gs>
            <a:gs pos="100000">
              <a:srgbClr val="5E3E1D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4378140">
            <a:off x="5638734" y="-3311602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6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6" y="7311436"/>
                </a:lnTo>
                <a:lnTo>
                  <a:pt x="6769476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6894290" y="-625043"/>
            <a:ext cx="3392294" cy="3307487"/>
          </a:xfrm>
          <a:custGeom>
            <a:avLst/>
            <a:gdLst/>
            <a:ahLst/>
            <a:cxnLst/>
            <a:rect r="r" b="b" t="t" l="l"/>
            <a:pathLst>
              <a:path h="3307487" w="3392294">
                <a:moveTo>
                  <a:pt x="0" y="0"/>
                </a:moveTo>
                <a:lnTo>
                  <a:pt x="3392294" y="0"/>
                </a:lnTo>
                <a:lnTo>
                  <a:pt x="3392294" y="3307486"/>
                </a:lnTo>
                <a:lnTo>
                  <a:pt x="0" y="33074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-892793">
            <a:off x="-127933" y="-3311602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7" y="7311436"/>
                </a:moveTo>
                <a:lnTo>
                  <a:pt x="0" y="7311436"/>
                </a:lnTo>
                <a:lnTo>
                  <a:pt x="0" y="0"/>
                </a:lnTo>
                <a:lnTo>
                  <a:pt x="6769477" y="0"/>
                </a:lnTo>
                <a:lnTo>
                  <a:pt x="6769477" y="7311436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5" id="5"/>
          <p:cNvGrpSpPr/>
          <p:nvPr/>
        </p:nvGrpSpPr>
        <p:grpSpPr>
          <a:xfrm rot="0">
            <a:off x="611189" y="2010562"/>
            <a:ext cx="17065622" cy="9733413"/>
            <a:chOff x="0" y="0"/>
            <a:chExt cx="4494649" cy="25635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494649" cy="2563533"/>
            </a:xfrm>
            <a:custGeom>
              <a:avLst/>
              <a:gdLst/>
              <a:ahLst/>
              <a:cxnLst/>
              <a:rect r="r" b="b" t="t" l="l"/>
              <a:pathLst>
                <a:path h="2563533" w="4494649">
                  <a:moveTo>
                    <a:pt x="31302" y="0"/>
                  </a:moveTo>
                  <a:lnTo>
                    <a:pt x="4463347" y="0"/>
                  </a:lnTo>
                  <a:cubicBezTo>
                    <a:pt x="4471649" y="0"/>
                    <a:pt x="4479611" y="3298"/>
                    <a:pt x="4485481" y="9168"/>
                  </a:cubicBezTo>
                  <a:cubicBezTo>
                    <a:pt x="4491351" y="15039"/>
                    <a:pt x="4494649" y="23000"/>
                    <a:pt x="4494649" y="31302"/>
                  </a:cubicBezTo>
                  <a:lnTo>
                    <a:pt x="4494649" y="2532231"/>
                  </a:lnTo>
                  <a:cubicBezTo>
                    <a:pt x="4494649" y="2540532"/>
                    <a:pt x="4491351" y="2548494"/>
                    <a:pt x="4485481" y="2554364"/>
                  </a:cubicBezTo>
                  <a:cubicBezTo>
                    <a:pt x="4479611" y="2560235"/>
                    <a:pt x="4471649" y="2563533"/>
                    <a:pt x="4463347" y="2563533"/>
                  </a:cubicBezTo>
                  <a:lnTo>
                    <a:pt x="31302" y="2563533"/>
                  </a:lnTo>
                  <a:cubicBezTo>
                    <a:pt x="23000" y="2563533"/>
                    <a:pt x="15039" y="2560235"/>
                    <a:pt x="9168" y="2554364"/>
                  </a:cubicBezTo>
                  <a:cubicBezTo>
                    <a:pt x="3298" y="2548494"/>
                    <a:pt x="0" y="2540532"/>
                    <a:pt x="0" y="2532231"/>
                  </a:cubicBezTo>
                  <a:lnTo>
                    <a:pt x="0" y="31302"/>
                  </a:lnTo>
                  <a:cubicBezTo>
                    <a:pt x="0" y="23000"/>
                    <a:pt x="3298" y="15039"/>
                    <a:pt x="9168" y="9168"/>
                  </a:cubicBezTo>
                  <a:cubicBezTo>
                    <a:pt x="15039" y="3298"/>
                    <a:pt x="23000" y="0"/>
                    <a:pt x="31302" y="0"/>
                  </a:cubicBezTo>
                  <a:close/>
                </a:path>
              </a:pathLst>
            </a:custGeom>
            <a:solidFill>
              <a:srgbClr val="3A2209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4494649" cy="26302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516465" y="1282338"/>
            <a:ext cx="7256500" cy="5594930"/>
            <a:chOff x="0" y="0"/>
            <a:chExt cx="1416076" cy="109182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416076" cy="1091827"/>
            </a:xfrm>
            <a:custGeom>
              <a:avLst/>
              <a:gdLst/>
              <a:ahLst/>
              <a:cxnLst/>
              <a:rect r="r" b="b" t="t" l="l"/>
              <a:pathLst>
                <a:path h="1091827" w="1416076">
                  <a:moveTo>
                    <a:pt x="42676" y="0"/>
                  </a:moveTo>
                  <a:lnTo>
                    <a:pt x="1373400" y="0"/>
                  </a:lnTo>
                  <a:cubicBezTo>
                    <a:pt x="1396969" y="0"/>
                    <a:pt x="1416076" y="19107"/>
                    <a:pt x="1416076" y="42676"/>
                  </a:cubicBezTo>
                  <a:lnTo>
                    <a:pt x="1416076" y="1049152"/>
                  </a:lnTo>
                  <a:cubicBezTo>
                    <a:pt x="1416076" y="1072721"/>
                    <a:pt x="1396969" y="1091827"/>
                    <a:pt x="1373400" y="1091827"/>
                  </a:cubicBezTo>
                  <a:lnTo>
                    <a:pt x="42676" y="1091827"/>
                  </a:lnTo>
                  <a:cubicBezTo>
                    <a:pt x="19107" y="1091827"/>
                    <a:pt x="0" y="1072721"/>
                    <a:pt x="0" y="1049152"/>
                  </a:cubicBezTo>
                  <a:lnTo>
                    <a:pt x="0" y="42676"/>
                  </a:lnTo>
                  <a:cubicBezTo>
                    <a:pt x="0" y="19107"/>
                    <a:pt x="19107" y="0"/>
                    <a:pt x="42676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14848" r="0" b="-14848"/>
              </a:stretch>
            </a:blipFill>
            <a:ln w="38100" cap="rnd">
              <a:solidFill>
                <a:srgbClr val="D6BCA1"/>
              </a:solidFill>
              <a:prstDash val="solid"/>
              <a:round/>
            </a:ln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061762" y="-625043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599"/>
                </a:lnTo>
                <a:lnTo>
                  <a:pt x="0" y="16925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1225802" y="5571643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599"/>
                </a:lnTo>
                <a:lnTo>
                  <a:pt x="0" y="16925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740829">
            <a:off x="11440666" y="8475940"/>
            <a:ext cx="5143500" cy="4114800"/>
          </a:xfrm>
          <a:custGeom>
            <a:avLst/>
            <a:gdLst/>
            <a:ahLst/>
            <a:cxnLst/>
            <a:rect r="r" b="b" t="t" l="l"/>
            <a:pathLst>
              <a:path h="4114800" w="5143500">
                <a:moveTo>
                  <a:pt x="0" y="0"/>
                </a:moveTo>
                <a:lnTo>
                  <a:pt x="5143500" y="0"/>
                </a:lnTo>
                <a:lnTo>
                  <a:pt x="51435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173145" y="668644"/>
            <a:ext cx="4738110" cy="1273367"/>
          </a:xfrm>
          <a:custGeom>
            <a:avLst/>
            <a:gdLst/>
            <a:ahLst/>
            <a:cxnLst/>
            <a:rect r="r" b="b" t="t" l="l"/>
            <a:pathLst>
              <a:path h="1273367" w="4738110">
                <a:moveTo>
                  <a:pt x="0" y="0"/>
                </a:moveTo>
                <a:lnTo>
                  <a:pt x="4738110" y="0"/>
                </a:lnTo>
                <a:lnTo>
                  <a:pt x="4738110" y="1273367"/>
                </a:lnTo>
                <a:lnTo>
                  <a:pt x="0" y="127336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28700" y="2561108"/>
            <a:ext cx="8487765" cy="15494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500"/>
              </a:lnSpc>
              <a:spcBef>
                <a:spcPct val="0"/>
              </a:spcBef>
            </a:pPr>
            <a:r>
              <a:rPr lang="en-US" b="true" sz="5000">
                <a:solidFill>
                  <a:srgbClr val="B89A7C"/>
                </a:solidFill>
                <a:latin typeface="Agrandir Bold"/>
                <a:ea typeface="Agrandir Bold"/>
                <a:cs typeface="Agrandir Bold"/>
                <a:sym typeface="Agrandir Bold"/>
              </a:rPr>
              <a:t>Floral</a:t>
            </a:r>
            <a:r>
              <a:rPr lang="en-US" b="true" sz="5000" strike="noStrike" u="none">
                <a:solidFill>
                  <a:srgbClr val="B89A7C"/>
                </a:solidFill>
                <a:latin typeface="Agrandir Bold"/>
                <a:ea typeface="Agrandir Bold"/>
                <a:cs typeface="Agrandir Bold"/>
                <a:sym typeface="Agrandir Bold"/>
              </a:rPr>
              <a:t> Hydrating Mist for Instant Glow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4679748"/>
            <a:ext cx="8487765" cy="3892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If your ski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 often feels dry, tight, or dull, a floral hydrating mist like Moondew Mogra can be a game-changer. It delivers instant h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yd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ration and helps restore skin comfort within seconds.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You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can use it: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fter cleansing your face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Before applying moisturizer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Ov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er makeup for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 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dewy finish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Anytim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 your skin feels dry or tired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 lightweight formula ensures that your skin feels refreshed without any heaviness.</a:t>
            </a:r>
          </a:p>
          <a:p>
            <a:pPr algn="l">
              <a:lnSpc>
                <a:spcPts val="2800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E3E1D">
                <a:alpha val="100000"/>
              </a:srgbClr>
            </a:gs>
            <a:gs pos="50000">
              <a:srgbClr val="9C7248">
                <a:alpha val="100000"/>
              </a:srgbClr>
            </a:gs>
            <a:gs pos="100000">
              <a:srgbClr val="5E3E1D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3260051">
            <a:off x="10223204" y="-687787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7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7" y="7311436"/>
                </a:lnTo>
                <a:lnTo>
                  <a:pt x="6769477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-1861392">
            <a:off x="5787798" y="-1583270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0" y="0"/>
                </a:moveTo>
                <a:lnTo>
                  <a:pt x="6769477" y="0"/>
                </a:lnTo>
                <a:lnTo>
                  <a:pt x="6769477" y="7311436"/>
                </a:lnTo>
                <a:lnTo>
                  <a:pt x="0" y="73114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true" rot="2139054">
            <a:off x="11197844" y="1582192"/>
            <a:ext cx="3784805" cy="5863783"/>
          </a:xfrm>
          <a:custGeom>
            <a:avLst/>
            <a:gdLst/>
            <a:ahLst/>
            <a:cxnLst/>
            <a:rect r="r" b="b" t="t" l="l"/>
            <a:pathLst>
              <a:path h="5863783" w="3784805">
                <a:moveTo>
                  <a:pt x="0" y="5863783"/>
                </a:moveTo>
                <a:lnTo>
                  <a:pt x="3784805" y="5863783"/>
                </a:lnTo>
                <a:lnTo>
                  <a:pt x="3784805" y="0"/>
                </a:lnTo>
                <a:lnTo>
                  <a:pt x="0" y="0"/>
                </a:lnTo>
                <a:lnTo>
                  <a:pt x="0" y="586378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5" id="5"/>
          <p:cNvGrpSpPr/>
          <p:nvPr/>
        </p:nvGrpSpPr>
        <p:grpSpPr>
          <a:xfrm rot="0">
            <a:off x="2311125" y="4203882"/>
            <a:ext cx="17065622" cy="5491618"/>
            <a:chOff x="0" y="0"/>
            <a:chExt cx="4494649" cy="144635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494649" cy="1446352"/>
            </a:xfrm>
            <a:custGeom>
              <a:avLst/>
              <a:gdLst/>
              <a:ahLst/>
              <a:cxnLst/>
              <a:rect r="r" b="b" t="t" l="l"/>
              <a:pathLst>
                <a:path h="1446352" w="4494649">
                  <a:moveTo>
                    <a:pt x="31302" y="0"/>
                  </a:moveTo>
                  <a:lnTo>
                    <a:pt x="4463347" y="0"/>
                  </a:lnTo>
                  <a:cubicBezTo>
                    <a:pt x="4471649" y="0"/>
                    <a:pt x="4479611" y="3298"/>
                    <a:pt x="4485481" y="9168"/>
                  </a:cubicBezTo>
                  <a:cubicBezTo>
                    <a:pt x="4491351" y="15039"/>
                    <a:pt x="4494649" y="23000"/>
                    <a:pt x="4494649" y="31302"/>
                  </a:cubicBezTo>
                  <a:lnTo>
                    <a:pt x="4494649" y="1415050"/>
                  </a:lnTo>
                  <a:cubicBezTo>
                    <a:pt x="4494649" y="1423352"/>
                    <a:pt x="4491351" y="1431314"/>
                    <a:pt x="4485481" y="1437184"/>
                  </a:cubicBezTo>
                  <a:cubicBezTo>
                    <a:pt x="4479611" y="1443054"/>
                    <a:pt x="4471649" y="1446352"/>
                    <a:pt x="4463347" y="1446352"/>
                  </a:cubicBezTo>
                  <a:lnTo>
                    <a:pt x="31302" y="1446352"/>
                  </a:lnTo>
                  <a:cubicBezTo>
                    <a:pt x="14014" y="1446352"/>
                    <a:pt x="0" y="1432338"/>
                    <a:pt x="0" y="1415050"/>
                  </a:cubicBezTo>
                  <a:lnTo>
                    <a:pt x="0" y="31302"/>
                  </a:lnTo>
                  <a:cubicBezTo>
                    <a:pt x="0" y="23000"/>
                    <a:pt x="3298" y="15039"/>
                    <a:pt x="9168" y="9168"/>
                  </a:cubicBezTo>
                  <a:cubicBezTo>
                    <a:pt x="15039" y="3298"/>
                    <a:pt x="23000" y="0"/>
                    <a:pt x="31302" y="0"/>
                  </a:cubicBezTo>
                  <a:close/>
                </a:path>
              </a:pathLst>
            </a:custGeom>
            <a:solidFill>
              <a:srgbClr val="3A2209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4494649" cy="15130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849605" y="723030"/>
            <a:ext cx="6321462" cy="8998664"/>
            <a:chOff x="0" y="0"/>
            <a:chExt cx="979360" cy="139412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79360" cy="1394129"/>
            </a:xfrm>
            <a:custGeom>
              <a:avLst/>
              <a:gdLst/>
              <a:ahLst/>
              <a:cxnLst/>
              <a:rect r="r" b="b" t="t" l="l"/>
              <a:pathLst>
                <a:path h="1394129" w="979360">
                  <a:moveTo>
                    <a:pt x="48988" y="0"/>
                  </a:moveTo>
                  <a:lnTo>
                    <a:pt x="930372" y="0"/>
                  </a:lnTo>
                  <a:cubicBezTo>
                    <a:pt x="943364" y="0"/>
                    <a:pt x="955824" y="5161"/>
                    <a:pt x="965011" y="14348"/>
                  </a:cubicBezTo>
                  <a:cubicBezTo>
                    <a:pt x="974199" y="23535"/>
                    <a:pt x="979360" y="35996"/>
                    <a:pt x="979360" y="48988"/>
                  </a:cubicBezTo>
                  <a:lnTo>
                    <a:pt x="979360" y="1345140"/>
                  </a:lnTo>
                  <a:cubicBezTo>
                    <a:pt x="979360" y="1358133"/>
                    <a:pt x="974199" y="1370593"/>
                    <a:pt x="965011" y="1379780"/>
                  </a:cubicBezTo>
                  <a:cubicBezTo>
                    <a:pt x="955824" y="1388967"/>
                    <a:pt x="943364" y="1394129"/>
                    <a:pt x="930372" y="1394129"/>
                  </a:cubicBezTo>
                  <a:lnTo>
                    <a:pt x="48988" y="1394129"/>
                  </a:lnTo>
                  <a:cubicBezTo>
                    <a:pt x="35996" y="1394129"/>
                    <a:pt x="23535" y="1388967"/>
                    <a:pt x="14348" y="1379780"/>
                  </a:cubicBezTo>
                  <a:cubicBezTo>
                    <a:pt x="5161" y="1370593"/>
                    <a:pt x="0" y="1358133"/>
                    <a:pt x="0" y="1345140"/>
                  </a:cubicBezTo>
                  <a:lnTo>
                    <a:pt x="0" y="48988"/>
                  </a:lnTo>
                  <a:cubicBezTo>
                    <a:pt x="0" y="35996"/>
                    <a:pt x="5161" y="23535"/>
                    <a:pt x="14348" y="14348"/>
                  </a:cubicBezTo>
                  <a:cubicBezTo>
                    <a:pt x="23535" y="5161"/>
                    <a:pt x="35996" y="0"/>
                    <a:pt x="48988" y="0"/>
                  </a:cubicBezTo>
                  <a:close/>
                </a:path>
              </a:pathLst>
            </a:custGeom>
            <a:blipFill>
              <a:blip r:embed="rId5"/>
              <a:stretch>
                <a:fillRect l="-21175" t="0" r="-21175" b="0"/>
              </a:stretch>
            </a:blipFill>
            <a:ln w="38100" cap="rnd">
              <a:solidFill>
                <a:srgbClr val="D6BCA1"/>
              </a:solidFill>
              <a:prstDash val="solid"/>
              <a:round/>
            </a:ln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6103348" y="-846300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0" y="0"/>
                </a:lnTo>
                <a:lnTo>
                  <a:pt x="1608390" y="1692600"/>
                </a:lnTo>
                <a:lnTo>
                  <a:pt x="0" y="1692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531038" y="9835179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600"/>
                </a:lnTo>
                <a:lnTo>
                  <a:pt x="0" y="1692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238888" y="0"/>
            <a:ext cx="4738110" cy="1273367"/>
          </a:xfrm>
          <a:custGeom>
            <a:avLst/>
            <a:gdLst/>
            <a:ahLst/>
            <a:cxnLst/>
            <a:rect r="r" b="b" t="t" l="l"/>
            <a:pathLst>
              <a:path h="1273367" w="4738110">
                <a:moveTo>
                  <a:pt x="0" y="0"/>
                </a:moveTo>
                <a:lnTo>
                  <a:pt x="4738109" y="0"/>
                </a:lnTo>
                <a:lnTo>
                  <a:pt x="4738109" y="1273367"/>
                </a:lnTo>
                <a:lnTo>
                  <a:pt x="0" y="127336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6264036" y="1686341"/>
            <a:ext cx="8663105" cy="22447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true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How to Use Moondew</a:t>
            </a:r>
            <a:r>
              <a:rPr lang="en-US" sz="5000" b="true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 Mogra</a:t>
            </a:r>
          </a:p>
          <a:p>
            <a:pPr algn="l">
              <a:lnSpc>
                <a:spcPts val="5500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5651185" y="5076825"/>
            <a:ext cx="9649180" cy="2835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Using Moondew Mogra floral face 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toner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is simple and quick:</a:t>
            </a:r>
          </a:p>
          <a:p>
            <a:pPr algn="l" marL="431801" indent="-215900" lvl="1">
              <a:lnSpc>
                <a:spcPts val="2800"/>
              </a:lnSpc>
              <a:buAutoNum type="arabicPeriod" startAt="1"/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Cl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eanse your face thoroughly.</a:t>
            </a:r>
          </a:p>
          <a:p>
            <a:pPr algn="l" marL="431801" indent="-215900" lvl="1">
              <a:lnSpc>
                <a:spcPts val="2800"/>
              </a:lnSpc>
              <a:buAutoNum type="arabicPeriod" startAt="1"/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Hold the bottle a few inches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away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l" marL="431801" indent="-215900" lvl="1">
              <a:lnSpc>
                <a:spcPts val="2800"/>
              </a:lnSpc>
              <a:buAutoNum type="arabicPeriod" startAt="1"/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Close your eyes and 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spray evenly 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on your face.</a:t>
            </a:r>
          </a:p>
          <a:p>
            <a:pPr algn="l" marL="431801" indent="-215900" lvl="1">
              <a:lnSpc>
                <a:spcPts val="2800"/>
              </a:lnSpc>
              <a:buAutoNum type="arabicPeriod" startAt="1"/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et it absorb naturally into the skin.</a:t>
            </a:r>
          </a:p>
          <a:p>
            <a:pPr algn="l" marL="431801" indent="-215900" lvl="1">
              <a:lnSpc>
                <a:spcPts val="2800"/>
              </a:lnSpc>
              <a:buAutoNum type="arabicPeriod" startAt="1"/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Follow with serum or moisturizer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fo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 best results.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You can reapply it throughout the day whenever y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our 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skin needs a refresh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l">
              <a:lnSpc>
                <a:spcPts val="2800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E3E1D">
                <a:alpha val="100000"/>
              </a:srgbClr>
            </a:gs>
            <a:gs pos="50000">
              <a:srgbClr val="9C7248">
                <a:alpha val="100000"/>
              </a:srgbClr>
            </a:gs>
            <a:gs pos="100000">
              <a:srgbClr val="5E3E1D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1531530">
            <a:off x="4578367" y="-2140684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6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6" y="7311436"/>
                </a:lnTo>
                <a:lnTo>
                  <a:pt x="6769476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true" rot="-3182588">
            <a:off x="10700364" y="-1416857"/>
            <a:ext cx="3784805" cy="5863783"/>
          </a:xfrm>
          <a:custGeom>
            <a:avLst/>
            <a:gdLst/>
            <a:ahLst/>
            <a:cxnLst/>
            <a:rect r="r" b="b" t="t" l="l"/>
            <a:pathLst>
              <a:path h="5863783" w="3784805">
                <a:moveTo>
                  <a:pt x="3784806" y="5863783"/>
                </a:moveTo>
                <a:lnTo>
                  <a:pt x="0" y="5863783"/>
                </a:lnTo>
                <a:lnTo>
                  <a:pt x="0" y="0"/>
                </a:lnTo>
                <a:lnTo>
                  <a:pt x="3784806" y="0"/>
                </a:lnTo>
                <a:lnTo>
                  <a:pt x="3784806" y="586378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4" id="4"/>
          <p:cNvGrpSpPr/>
          <p:nvPr/>
        </p:nvGrpSpPr>
        <p:grpSpPr>
          <a:xfrm rot="0">
            <a:off x="1028700" y="1183998"/>
            <a:ext cx="10582536" cy="8286790"/>
            <a:chOff x="0" y="0"/>
            <a:chExt cx="2787170" cy="218252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787170" cy="2182529"/>
            </a:xfrm>
            <a:custGeom>
              <a:avLst/>
              <a:gdLst/>
              <a:ahLst/>
              <a:cxnLst/>
              <a:rect r="r" b="b" t="t" l="l"/>
              <a:pathLst>
                <a:path h="2182529" w="2787170">
                  <a:moveTo>
                    <a:pt x="50479" y="0"/>
                  </a:moveTo>
                  <a:lnTo>
                    <a:pt x="2736691" y="0"/>
                  </a:lnTo>
                  <a:cubicBezTo>
                    <a:pt x="2764570" y="0"/>
                    <a:pt x="2787170" y="22600"/>
                    <a:pt x="2787170" y="50479"/>
                  </a:cubicBezTo>
                  <a:lnTo>
                    <a:pt x="2787170" y="2132050"/>
                  </a:lnTo>
                  <a:cubicBezTo>
                    <a:pt x="2787170" y="2159929"/>
                    <a:pt x="2764570" y="2182529"/>
                    <a:pt x="2736691" y="2182529"/>
                  </a:cubicBezTo>
                  <a:lnTo>
                    <a:pt x="50479" y="2182529"/>
                  </a:lnTo>
                  <a:cubicBezTo>
                    <a:pt x="37091" y="2182529"/>
                    <a:pt x="24251" y="2177211"/>
                    <a:pt x="14785" y="2167744"/>
                  </a:cubicBezTo>
                  <a:cubicBezTo>
                    <a:pt x="5318" y="2158278"/>
                    <a:pt x="0" y="2145438"/>
                    <a:pt x="0" y="2132050"/>
                  </a:cubicBezTo>
                  <a:lnTo>
                    <a:pt x="0" y="50479"/>
                  </a:lnTo>
                  <a:cubicBezTo>
                    <a:pt x="0" y="22600"/>
                    <a:pt x="22600" y="0"/>
                    <a:pt x="50479" y="0"/>
                  </a:cubicBezTo>
                  <a:close/>
                </a:path>
              </a:pathLst>
            </a:custGeom>
            <a:solidFill>
              <a:srgbClr val="3A2209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66675"/>
              <a:ext cx="2787170" cy="22492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true" flipV="false" rot="10645419">
            <a:off x="12181716" y="4562842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7" y="0"/>
                </a:moveTo>
                <a:lnTo>
                  <a:pt x="0" y="0"/>
                </a:lnTo>
                <a:lnTo>
                  <a:pt x="0" y="7311435"/>
                </a:lnTo>
                <a:lnTo>
                  <a:pt x="6769477" y="7311435"/>
                </a:lnTo>
                <a:lnTo>
                  <a:pt x="6769477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8" id="8"/>
          <p:cNvGrpSpPr/>
          <p:nvPr/>
        </p:nvGrpSpPr>
        <p:grpSpPr>
          <a:xfrm rot="0">
            <a:off x="10820400" y="1698927"/>
            <a:ext cx="6655096" cy="7256931"/>
            <a:chOff x="0" y="0"/>
            <a:chExt cx="901327" cy="98283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01327" cy="982836"/>
            </a:xfrm>
            <a:custGeom>
              <a:avLst/>
              <a:gdLst/>
              <a:ahLst/>
              <a:cxnLst/>
              <a:rect r="r" b="b" t="t" l="l"/>
              <a:pathLst>
                <a:path h="982836" w="901327">
                  <a:moveTo>
                    <a:pt x="46532" y="0"/>
                  </a:moveTo>
                  <a:lnTo>
                    <a:pt x="854795" y="0"/>
                  </a:lnTo>
                  <a:cubicBezTo>
                    <a:pt x="880494" y="0"/>
                    <a:pt x="901327" y="20833"/>
                    <a:pt x="901327" y="46532"/>
                  </a:cubicBezTo>
                  <a:lnTo>
                    <a:pt x="901327" y="936304"/>
                  </a:lnTo>
                  <a:cubicBezTo>
                    <a:pt x="901327" y="962003"/>
                    <a:pt x="880494" y="982836"/>
                    <a:pt x="854795" y="982836"/>
                  </a:cubicBezTo>
                  <a:lnTo>
                    <a:pt x="46532" y="982836"/>
                  </a:lnTo>
                  <a:cubicBezTo>
                    <a:pt x="20833" y="982836"/>
                    <a:pt x="0" y="962003"/>
                    <a:pt x="0" y="936304"/>
                  </a:cubicBezTo>
                  <a:lnTo>
                    <a:pt x="0" y="46532"/>
                  </a:lnTo>
                  <a:cubicBezTo>
                    <a:pt x="0" y="20833"/>
                    <a:pt x="20833" y="0"/>
                    <a:pt x="46532" y="0"/>
                  </a:cubicBezTo>
                  <a:close/>
                </a:path>
              </a:pathLst>
            </a:custGeom>
            <a:blipFill>
              <a:blip r:embed="rId5"/>
              <a:stretch>
                <a:fillRect l="-4521" t="0" r="-4521" b="0"/>
              </a:stretch>
            </a:blipFill>
            <a:ln w="38100" cap="rnd">
              <a:solidFill>
                <a:srgbClr val="D6BCA1"/>
              </a:solidFill>
              <a:prstDash val="solid"/>
              <a:round/>
            </a:ln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2293441" y="6610874"/>
            <a:ext cx="331132" cy="331132"/>
          </a:xfrm>
          <a:custGeom>
            <a:avLst/>
            <a:gdLst/>
            <a:ahLst/>
            <a:cxnLst/>
            <a:rect r="r" b="b" t="t" l="l"/>
            <a:pathLst>
              <a:path h="331132" w="331132">
                <a:moveTo>
                  <a:pt x="0" y="0"/>
                </a:moveTo>
                <a:lnTo>
                  <a:pt x="331132" y="0"/>
                </a:lnTo>
                <a:lnTo>
                  <a:pt x="331132" y="331133"/>
                </a:lnTo>
                <a:lnTo>
                  <a:pt x="0" y="3311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523518" y="4455049"/>
            <a:ext cx="8179430" cy="2835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This jasmine toner for face is suitable for: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People expose</a:t>
            </a: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d to pollution and sun daily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Those with dull or tired-</a:t>
            </a: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lo</a:t>
            </a: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oking</a:t>
            </a: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skin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Skincare</a:t>
            </a: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lovers</a:t>
            </a: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who prefer natural floral products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Individual</a:t>
            </a: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s</a:t>
            </a: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loo</a:t>
            </a: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king for lightweight hydration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Any</a:t>
            </a: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o</a:t>
            </a: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ne wanting a quick ski</a:t>
            </a: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n refresh during the day</a:t>
            </a:r>
          </a:p>
          <a:p>
            <a:pPr algn="l">
              <a:lnSpc>
                <a:spcPts val="2800"/>
              </a:lnSpc>
            </a:pP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It is gentle enough for daily use and works well in all seasons.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523518" y="2346757"/>
            <a:ext cx="7588670" cy="15494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true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Wh</a:t>
            </a:r>
            <a:r>
              <a:rPr lang="en-US" sz="5000" b="true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o Should Use Moondew Mogra?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7680256" y="1028700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600"/>
                </a:lnTo>
                <a:lnTo>
                  <a:pt x="0" y="1692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-989266" y="5143500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600"/>
                </a:lnTo>
                <a:lnTo>
                  <a:pt x="0" y="1692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2592767" y="0"/>
            <a:ext cx="4738110" cy="1273367"/>
          </a:xfrm>
          <a:custGeom>
            <a:avLst/>
            <a:gdLst/>
            <a:ahLst/>
            <a:cxnLst/>
            <a:rect r="r" b="b" t="t" l="l"/>
            <a:pathLst>
              <a:path h="1273367" w="4738110">
                <a:moveTo>
                  <a:pt x="0" y="0"/>
                </a:moveTo>
                <a:lnTo>
                  <a:pt x="4738109" y="0"/>
                </a:lnTo>
                <a:lnTo>
                  <a:pt x="4738109" y="1273367"/>
                </a:lnTo>
                <a:lnTo>
                  <a:pt x="0" y="127336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E3E1D">
                <a:alpha val="100000"/>
              </a:srgbClr>
            </a:gs>
            <a:gs pos="50000">
              <a:srgbClr val="9C7248">
                <a:alpha val="100000"/>
              </a:srgbClr>
            </a:gs>
            <a:gs pos="100000">
              <a:srgbClr val="5E3E1D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1531530">
            <a:off x="4578367" y="-2140684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6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6" y="7311436"/>
                </a:lnTo>
                <a:lnTo>
                  <a:pt x="6769476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true" rot="-3182588">
            <a:off x="10700364" y="-1416857"/>
            <a:ext cx="3784805" cy="5863783"/>
          </a:xfrm>
          <a:custGeom>
            <a:avLst/>
            <a:gdLst/>
            <a:ahLst/>
            <a:cxnLst/>
            <a:rect r="r" b="b" t="t" l="l"/>
            <a:pathLst>
              <a:path h="5863783" w="3784805">
                <a:moveTo>
                  <a:pt x="3784806" y="5863783"/>
                </a:moveTo>
                <a:lnTo>
                  <a:pt x="0" y="5863783"/>
                </a:lnTo>
                <a:lnTo>
                  <a:pt x="0" y="0"/>
                </a:lnTo>
                <a:lnTo>
                  <a:pt x="3784806" y="0"/>
                </a:lnTo>
                <a:lnTo>
                  <a:pt x="3784806" y="586378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4" id="4"/>
          <p:cNvGrpSpPr/>
          <p:nvPr/>
        </p:nvGrpSpPr>
        <p:grpSpPr>
          <a:xfrm rot="0">
            <a:off x="1028700" y="1183998"/>
            <a:ext cx="10582536" cy="8286790"/>
            <a:chOff x="0" y="0"/>
            <a:chExt cx="2787170" cy="218252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787170" cy="2182529"/>
            </a:xfrm>
            <a:custGeom>
              <a:avLst/>
              <a:gdLst/>
              <a:ahLst/>
              <a:cxnLst/>
              <a:rect r="r" b="b" t="t" l="l"/>
              <a:pathLst>
                <a:path h="2182529" w="2787170">
                  <a:moveTo>
                    <a:pt x="50479" y="0"/>
                  </a:moveTo>
                  <a:lnTo>
                    <a:pt x="2736691" y="0"/>
                  </a:lnTo>
                  <a:cubicBezTo>
                    <a:pt x="2764570" y="0"/>
                    <a:pt x="2787170" y="22600"/>
                    <a:pt x="2787170" y="50479"/>
                  </a:cubicBezTo>
                  <a:lnTo>
                    <a:pt x="2787170" y="2132050"/>
                  </a:lnTo>
                  <a:cubicBezTo>
                    <a:pt x="2787170" y="2159929"/>
                    <a:pt x="2764570" y="2182529"/>
                    <a:pt x="2736691" y="2182529"/>
                  </a:cubicBezTo>
                  <a:lnTo>
                    <a:pt x="50479" y="2182529"/>
                  </a:lnTo>
                  <a:cubicBezTo>
                    <a:pt x="37091" y="2182529"/>
                    <a:pt x="24251" y="2177211"/>
                    <a:pt x="14785" y="2167744"/>
                  </a:cubicBezTo>
                  <a:cubicBezTo>
                    <a:pt x="5318" y="2158278"/>
                    <a:pt x="0" y="2145438"/>
                    <a:pt x="0" y="2132050"/>
                  </a:cubicBezTo>
                  <a:lnTo>
                    <a:pt x="0" y="50479"/>
                  </a:lnTo>
                  <a:cubicBezTo>
                    <a:pt x="0" y="22600"/>
                    <a:pt x="22600" y="0"/>
                    <a:pt x="50479" y="0"/>
                  </a:cubicBezTo>
                  <a:close/>
                </a:path>
              </a:pathLst>
            </a:custGeom>
            <a:solidFill>
              <a:srgbClr val="3A2209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66675"/>
              <a:ext cx="2787170" cy="22492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true" flipV="false" rot="10645419">
            <a:off x="12181716" y="4562842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7" y="0"/>
                </a:moveTo>
                <a:lnTo>
                  <a:pt x="0" y="0"/>
                </a:lnTo>
                <a:lnTo>
                  <a:pt x="0" y="7311435"/>
                </a:lnTo>
                <a:lnTo>
                  <a:pt x="6769477" y="7311435"/>
                </a:lnTo>
                <a:lnTo>
                  <a:pt x="6769477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8" id="8"/>
          <p:cNvGrpSpPr/>
          <p:nvPr/>
        </p:nvGrpSpPr>
        <p:grpSpPr>
          <a:xfrm rot="0">
            <a:off x="9418249" y="1515034"/>
            <a:ext cx="6655096" cy="7256931"/>
            <a:chOff x="0" y="0"/>
            <a:chExt cx="901327" cy="98283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01327" cy="982836"/>
            </a:xfrm>
            <a:custGeom>
              <a:avLst/>
              <a:gdLst/>
              <a:ahLst/>
              <a:cxnLst/>
              <a:rect r="r" b="b" t="t" l="l"/>
              <a:pathLst>
                <a:path h="982836" w="901327">
                  <a:moveTo>
                    <a:pt x="46532" y="0"/>
                  </a:moveTo>
                  <a:lnTo>
                    <a:pt x="854795" y="0"/>
                  </a:lnTo>
                  <a:cubicBezTo>
                    <a:pt x="880494" y="0"/>
                    <a:pt x="901327" y="20833"/>
                    <a:pt x="901327" y="46532"/>
                  </a:cubicBezTo>
                  <a:lnTo>
                    <a:pt x="901327" y="936304"/>
                  </a:lnTo>
                  <a:cubicBezTo>
                    <a:pt x="901327" y="962003"/>
                    <a:pt x="880494" y="982836"/>
                    <a:pt x="854795" y="982836"/>
                  </a:cubicBezTo>
                  <a:lnTo>
                    <a:pt x="46532" y="982836"/>
                  </a:lnTo>
                  <a:cubicBezTo>
                    <a:pt x="20833" y="982836"/>
                    <a:pt x="0" y="962003"/>
                    <a:pt x="0" y="936304"/>
                  </a:cubicBezTo>
                  <a:lnTo>
                    <a:pt x="0" y="46532"/>
                  </a:lnTo>
                  <a:cubicBezTo>
                    <a:pt x="0" y="20833"/>
                    <a:pt x="20833" y="0"/>
                    <a:pt x="46532" y="0"/>
                  </a:cubicBezTo>
                  <a:close/>
                </a:path>
              </a:pathLst>
            </a:custGeom>
            <a:blipFill>
              <a:blip r:embed="rId5"/>
              <a:stretch>
                <a:fillRect l="-4521" t="0" r="-4521" b="0"/>
              </a:stretch>
            </a:blipFill>
            <a:ln w="38100" cap="rnd">
              <a:solidFill>
                <a:srgbClr val="D6BCA1"/>
              </a:solidFill>
              <a:prstDash val="solid"/>
              <a:round/>
            </a:ln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2293441" y="6610874"/>
            <a:ext cx="331132" cy="331132"/>
          </a:xfrm>
          <a:custGeom>
            <a:avLst/>
            <a:gdLst/>
            <a:ahLst/>
            <a:cxnLst/>
            <a:rect r="r" b="b" t="t" l="l"/>
            <a:pathLst>
              <a:path h="331132" w="331132">
                <a:moveTo>
                  <a:pt x="0" y="0"/>
                </a:moveTo>
                <a:lnTo>
                  <a:pt x="331132" y="0"/>
                </a:lnTo>
                <a:lnTo>
                  <a:pt x="331132" y="331133"/>
                </a:lnTo>
                <a:lnTo>
                  <a:pt x="0" y="3311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360242" y="4186400"/>
            <a:ext cx="7751947" cy="3187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Dusky India focuses on cr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eating skincare that is simple, natural, and effective. Moondew Mogra reflects this philosophy by combining floral inspiration with modern skincare needs.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Unlike heavy toners, it offers a refreshing mist experience that fits easily into any skincare routine. It is designed for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peopl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 who want glowing, hydrated, and healthy-looking skin without complicated steps.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423970" y="1898974"/>
            <a:ext cx="6539135" cy="22447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true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Why Choose Dusky India Moondew Mogr</a:t>
            </a:r>
            <a:r>
              <a:rPr lang="en-US" sz="5000" b="true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a?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7680256" y="1028700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600"/>
                </a:lnTo>
                <a:lnTo>
                  <a:pt x="0" y="1692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-989266" y="5143500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600"/>
                </a:lnTo>
                <a:lnTo>
                  <a:pt x="0" y="1692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2592767" y="0"/>
            <a:ext cx="4738110" cy="1273367"/>
          </a:xfrm>
          <a:custGeom>
            <a:avLst/>
            <a:gdLst/>
            <a:ahLst/>
            <a:cxnLst/>
            <a:rect r="r" b="b" t="t" l="l"/>
            <a:pathLst>
              <a:path h="1273367" w="4738110">
                <a:moveTo>
                  <a:pt x="0" y="0"/>
                </a:moveTo>
                <a:lnTo>
                  <a:pt x="4738109" y="0"/>
                </a:lnTo>
                <a:lnTo>
                  <a:pt x="4738109" y="1273367"/>
                </a:lnTo>
                <a:lnTo>
                  <a:pt x="0" y="127336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DAHERdvJq48</dc:identifier>
  <dcterms:modified xsi:type="dcterms:W3CDTF">2011-08-01T06:04:30Z</dcterms:modified>
  <cp:revision>1</cp:revision>
  <dc:title>Moondew Mogra – Refresh, Hydrate &amp; Revive Your Skin Naturally</dc:title>
</cp:coreProperties>
</file>