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Poppins" charset="1" panose="00000500000000000000"/>
      <p:regular r:id="rId16"/>
    </p:embeddedFont>
    <p:embeddedFont>
      <p:font typeface="Agrandir Bold" charset="1" panose="000008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7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8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28700" y="2944622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028700" y="7525656"/>
            <a:ext cx="11519996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673651" y="1556817"/>
            <a:ext cx="7173367" cy="7173367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424530" y="1487853"/>
            <a:ext cx="3956368" cy="471177"/>
            <a:chOff x="0" y="0"/>
            <a:chExt cx="1042006" cy="12409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42006" cy="124096"/>
            </a:xfrm>
            <a:custGeom>
              <a:avLst/>
              <a:gdLst/>
              <a:ahLst/>
              <a:cxnLst/>
              <a:rect r="r" b="b" t="t" l="l"/>
              <a:pathLst>
                <a:path h="124096" w="1042006">
                  <a:moveTo>
                    <a:pt x="62048" y="0"/>
                  </a:moveTo>
                  <a:lnTo>
                    <a:pt x="979958" y="0"/>
                  </a:lnTo>
                  <a:cubicBezTo>
                    <a:pt x="996414" y="0"/>
                    <a:pt x="1012197" y="6537"/>
                    <a:pt x="1023833" y="18173"/>
                  </a:cubicBezTo>
                  <a:cubicBezTo>
                    <a:pt x="1035469" y="29810"/>
                    <a:pt x="1042006" y="45592"/>
                    <a:pt x="1042006" y="62048"/>
                  </a:cubicBezTo>
                  <a:lnTo>
                    <a:pt x="1042006" y="62048"/>
                  </a:lnTo>
                  <a:cubicBezTo>
                    <a:pt x="1042006" y="96316"/>
                    <a:pt x="1014227" y="124096"/>
                    <a:pt x="979958" y="124096"/>
                  </a:cubicBezTo>
                  <a:lnTo>
                    <a:pt x="62048" y="124096"/>
                  </a:lnTo>
                  <a:cubicBezTo>
                    <a:pt x="45592" y="124096"/>
                    <a:pt x="29810" y="117559"/>
                    <a:pt x="18173" y="105923"/>
                  </a:cubicBezTo>
                  <a:cubicBezTo>
                    <a:pt x="6537" y="94286"/>
                    <a:pt x="0" y="78504"/>
                    <a:pt x="0" y="62048"/>
                  </a:cubicBezTo>
                  <a:lnTo>
                    <a:pt x="0" y="62048"/>
                  </a:lnTo>
                  <a:cubicBezTo>
                    <a:pt x="0" y="45592"/>
                    <a:pt x="6537" y="29810"/>
                    <a:pt x="18173" y="18173"/>
                  </a:cubicBezTo>
                  <a:cubicBezTo>
                    <a:pt x="29810" y="6537"/>
                    <a:pt x="45592" y="0"/>
                    <a:pt x="62048" y="0"/>
                  </a:cubicBez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1042006" cy="1907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5416719" y="1582672"/>
            <a:ext cx="333250" cy="333250"/>
          </a:xfrm>
          <a:custGeom>
            <a:avLst/>
            <a:gdLst/>
            <a:ahLst/>
            <a:cxnLst/>
            <a:rect r="r" b="b" t="t" l="l"/>
            <a:pathLst>
              <a:path h="333250" w="333250">
                <a:moveTo>
                  <a:pt x="0" y="0"/>
                </a:moveTo>
                <a:lnTo>
                  <a:pt x="333250" y="0"/>
                </a:lnTo>
                <a:lnTo>
                  <a:pt x="333250" y="333250"/>
                </a:lnTo>
                <a:lnTo>
                  <a:pt x="0" y="333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51782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47891" y="1477697"/>
            <a:ext cx="392715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Dusky India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47476" y="3624208"/>
            <a:ext cx="8004987" cy="3088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16"/>
              </a:lnSpc>
            </a:pPr>
            <a:r>
              <a:rPr lang="en-US" sz="68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Luminaki – Bakuchi Face Serum </a:t>
            </a:r>
          </a:p>
          <a:p>
            <a:pPr algn="l">
              <a:lnSpc>
                <a:spcPts val="7616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13074898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57379" y="1263557"/>
            <a:ext cx="7041302" cy="7759885"/>
            <a:chOff x="0" y="0"/>
            <a:chExt cx="1069836" cy="11790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574733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4448902"/>
            <a:ext cx="8115300" cy="283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Your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skin is exposed to pollution, sunlight, stress, and other environmental factors every day. Over time, this can contribute to dullness, uneven-looking texture, and visible signs </a:t>
            </a:r>
            <a:r>
              <a:rPr lang="en-US" sz="2000" u="none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of aging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brings Bakuchi-inspired skincare into a modern, easy-to-use formula designed to support a brighter, smoother, and healthier-looking complexion.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757182"/>
            <a:ext cx="6580374" cy="14319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Meet Luminaki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– Bakuchi Face Serum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-10800000">
            <a:off x="-1054687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0" y="9972183"/>
                </a:moveTo>
                <a:lnTo>
                  <a:pt x="6847566" y="9972183"/>
                </a:lnTo>
                <a:lnTo>
                  <a:pt x="6847566" y="0"/>
                </a:lnTo>
                <a:lnTo>
                  <a:pt x="0" y="0"/>
                </a:lnTo>
                <a:lnTo>
                  <a:pt x="0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6304583" y="3786111"/>
            <a:ext cx="11328094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none" len="sm" w="sm"/>
            <a:tailEnd type="oval" len="lg" w="lg"/>
          </a:ln>
        </p:spPr>
      </p:sp>
      <p:grpSp>
        <p:nvGrpSpPr>
          <p:cNvPr name="Group 4" id="4"/>
          <p:cNvGrpSpPr/>
          <p:nvPr/>
        </p:nvGrpSpPr>
        <p:grpSpPr>
          <a:xfrm rot="0">
            <a:off x="1937923" y="1263557"/>
            <a:ext cx="7041302" cy="7759885"/>
            <a:chOff x="0" y="0"/>
            <a:chExt cx="1069836" cy="11790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840678" y="1735059"/>
            <a:ext cx="6580374" cy="2060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Add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a Face Serum to Your Routine?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840678" y="4233786"/>
            <a:ext cx="7418622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 face serum is a concentrated skincare step that can be layered between cleansing and moisturizing.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is designed to provide targeted care while remaining lightweight and comfortable on the skin.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Benefits of Adding a Serum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Supports a healthy-looking glow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Helps maintain 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skin hydration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Complements an anti-aging skincare routine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Helps improve the appearance of dull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Supports smoother-looking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asy to layer with moisturizer and sunscreen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-436169"/>
            <a:ext cx="14932134" cy="6140458"/>
            <a:chOff x="0" y="0"/>
            <a:chExt cx="2268748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68748" cy="932964"/>
            </a:xfrm>
            <a:custGeom>
              <a:avLst/>
              <a:gdLst/>
              <a:ahLst/>
              <a:cxnLst/>
              <a:rect r="r" b="b" t="t" l="l"/>
              <a:pathLst>
                <a:path h="932964" w="2268748">
                  <a:moveTo>
                    <a:pt x="26961" y="0"/>
                  </a:moveTo>
                  <a:lnTo>
                    <a:pt x="2241787" y="0"/>
                  </a:lnTo>
                  <a:cubicBezTo>
                    <a:pt x="2248938" y="0"/>
                    <a:pt x="2255795" y="2840"/>
                    <a:pt x="2260851" y="7897"/>
                  </a:cubicBezTo>
                  <a:cubicBezTo>
                    <a:pt x="2265907" y="12953"/>
                    <a:pt x="2268748" y="19810"/>
                    <a:pt x="2268748" y="26961"/>
                  </a:cubicBezTo>
                  <a:lnTo>
                    <a:pt x="2268748" y="906004"/>
                  </a:lnTo>
                  <a:cubicBezTo>
                    <a:pt x="2268748" y="913154"/>
                    <a:pt x="2265907" y="920012"/>
                    <a:pt x="2260851" y="925068"/>
                  </a:cubicBezTo>
                  <a:cubicBezTo>
                    <a:pt x="2255795" y="930124"/>
                    <a:pt x="2248938" y="932964"/>
                    <a:pt x="2241787" y="932964"/>
                  </a:cubicBezTo>
                  <a:lnTo>
                    <a:pt x="26961" y="932964"/>
                  </a:lnTo>
                  <a:cubicBezTo>
                    <a:pt x="19810" y="932964"/>
                    <a:pt x="12953" y="930124"/>
                    <a:pt x="7897" y="925068"/>
                  </a:cubicBezTo>
                  <a:cubicBezTo>
                    <a:pt x="2840" y="920012"/>
                    <a:pt x="0" y="913154"/>
                    <a:pt x="0" y="906004"/>
                  </a:cubicBezTo>
                  <a:lnTo>
                    <a:pt x="0" y="26961"/>
                  </a:lnTo>
                  <a:cubicBezTo>
                    <a:pt x="0" y="19810"/>
                    <a:pt x="2840" y="12953"/>
                    <a:pt x="7897" y="7897"/>
                  </a:cubicBezTo>
                  <a:cubicBezTo>
                    <a:pt x="12953" y="2840"/>
                    <a:pt x="19810" y="0"/>
                    <a:pt x="2696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71588" r="0" b="-71588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204676" y="5883259"/>
            <a:ext cx="9405391" cy="4244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As we age, skin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can naturally become drier and less radiant, while fine lines and uneven texture may become more noticeable.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An anti-aging serum can be an important part of a consistent skincare routine focused on maintaining a youthful-looking complexion.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helps support: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Smoother-looking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mproved-looking radiance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Hydrated, supple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 h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ealthy-looking complexion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Daily nourishment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onsistency is key when building an effective anti-aging skincare routine.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6115983"/>
            <a:ext cx="6175976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Anti-Agi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ng Serum for Youthful-Looking Skin</a:t>
            </a: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701360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3925768" y="-4267894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6551307" y="1869667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-2395083" y="-3527568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54230" y="1458523"/>
            <a:ext cx="8090499" cy="8378913"/>
            <a:chOff x="0" y="0"/>
            <a:chExt cx="1071799" cy="11100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71799" cy="1110007"/>
            </a:xfrm>
            <a:custGeom>
              <a:avLst/>
              <a:gdLst/>
              <a:ahLst/>
              <a:cxnLst/>
              <a:rect r="r" b="b" t="t" l="l"/>
              <a:pathLst>
                <a:path h="1110007" w="1071799">
                  <a:moveTo>
                    <a:pt x="28707" y="0"/>
                  </a:moveTo>
                  <a:lnTo>
                    <a:pt x="1043091" y="0"/>
                  </a:lnTo>
                  <a:cubicBezTo>
                    <a:pt x="1058946" y="0"/>
                    <a:pt x="1071799" y="12853"/>
                    <a:pt x="1071799" y="28707"/>
                  </a:cubicBezTo>
                  <a:lnTo>
                    <a:pt x="1071799" y="1081299"/>
                  </a:lnTo>
                  <a:cubicBezTo>
                    <a:pt x="1071799" y="1097154"/>
                    <a:pt x="1058946" y="1110007"/>
                    <a:pt x="1043091" y="1110007"/>
                  </a:cubicBezTo>
                  <a:lnTo>
                    <a:pt x="28707" y="1110007"/>
                  </a:lnTo>
                  <a:cubicBezTo>
                    <a:pt x="12853" y="1110007"/>
                    <a:pt x="0" y="1097154"/>
                    <a:pt x="0" y="1081299"/>
                  </a:cubicBezTo>
                  <a:lnTo>
                    <a:pt x="0" y="28707"/>
                  </a:lnTo>
                  <a:cubicBezTo>
                    <a:pt x="0" y="12853"/>
                    <a:pt x="12853" y="0"/>
                    <a:pt x="28707" y="0"/>
                  </a:cubicBezTo>
                  <a:close/>
                </a:path>
              </a:pathLst>
            </a:custGeom>
            <a:blipFill>
              <a:blip r:embed="rId3"/>
              <a:stretch>
                <a:fillRect l="-1782" t="0" r="-1782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9844729" y="1919267"/>
            <a:ext cx="7414571" cy="2244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Bakuchi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– A Traditional Botanical for Modern Skincare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844729" y="4923135"/>
            <a:ext cx="7677528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Bakuchi 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is a botanical ingredient traditionally valued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in Indian wellness and beauty practices.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by Dusky India brings the botanical appeal of Bakuchi into a convenient modern skincare format.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It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is an ideal choice for those who enjoy nature-inspired skincare while looking for a simple serum t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 complement their daily routine.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10" id="10"/>
          <p:cNvSpPr/>
          <p:nvPr/>
        </p:nvSpPr>
        <p:spPr>
          <a:xfrm flipH="true">
            <a:off x="10600652" y="4256385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37923" y="1263557"/>
            <a:ext cx="7041302" cy="7759885"/>
            <a:chOff x="0" y="0"/>
            <a:chExt cx="1069836" cy="11790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2"/>
              <a:stretch>
                <a:fillRect l="-5102" t="0" r="-5102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979225" y="4850278"/>
            <a:ext cx="7779920" cy="4597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Dullness and an uneven-looking complexion can make skin appear tired. A consistent skincare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routine focused on nourishment and hydration can help support a naturally radiant appearance.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works as a brightening serum designed to help your skin look fresh, luminous, and healthy.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Add It to Your Routine for: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 brighter-looking complexion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 fresh, radiant appearance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Smoother-looking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Hydrated skin</a:t>
            </a:r>
          </a:p>
          <a:p>
            <a:pPr algn="l" marL="431802" indent="-215901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Ev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eryday skin nourishment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8936091" y="2498822"/>
            <a:ext cx="7866188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Brightening Serum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for a Radiant-Looking Complexion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7776809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10800000">
            <a:off x="13074898" y="-309446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554419" y="4460373"/>
            <a:ext cx="11753478" cy="0"/>
          </a:xfrm>
          <a:prstGeom prst="line">
            <a:avLst/>
          </a:prstGeom>
          <a:ln cap="rnd" w="19050">
            <a:solidFill>
              <a:srgbClr val="465736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9457379" y="1263557"/>
            <a:ext cx="7041302" cy="7759885"/>
            <a:chOff x="0" y="0"/>
            <a:chExt cx="1069836" cy="11790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69836" cy="1179016"/>
            </a:xfrm>
            <a:custGeom>
              <a:avLst/>
              <a:gdLst/>
              <a:ahLst/>
              <a:cxnLst/>
              <a:rect r="r" b="b" t="t" l="l"/>
              <a:pathLst>
                <a:path h="1179016" w="1069836">
                  <a:moveTo>
                    <a:pt x="57174" y="0"/>
                  </a:moveTo>
                  <a:lnTo>
                    <a:pt x="1012662" y="0"/>
                  </a:lnTo>
                  <a:cubicBezTo>
                    <a:pt x="1027826" y="0"/>
                    <a:pt x="1042368" y="6024"/>
                    <a:pt x="1053090" y="16746"/>
                  </a:cubicBezTo>
                  <a:cubicBezTo>
                    <a:pt x="1063813" y="27468"/>
                    <a:pt x="1069836" y="42011"/>
                    <a:pt x="1069836" y="57174"/>
                  </a:cubicBezTo>
                  <a:lnTo>
                    <a:pt x="1069836" y="1121842"/>
                  </a:lnTo>
                  <a:cubicBezTo>
                    <a:pt x="1069836" y="1137005"/>
                    <a:pt x="1063813" y="1151548"/>
                    <a:pt x="1053090" y="1162270"/>
                  </a:cubicBezTo>
                  <a:cubicBezTo>
                    <a:pt x="1042368" y="1172992"/>
                    <a:pt x="1027826" y="1179016"/>
                    <a:pt x="1012662" y="1179016"/>
                  </a:cubicBezTo>
                  <a:lnTo>
                    <a:pt x="57174" y="1179016"/>
                  </a:lnTo>
                  <a:cubicBezTo>
                    <a:pt x="42011" y="1179016"/>
                    <a:pt x="27468" y="1172992"/>
                    <a:pt x="16746" y="1162270"/>
                  </a:cubicBezTo>
                  <a:cubicBezTo>
                    <a:pt x="6024" y="1151548"/>
                    <a:pt x="0" y="1137005"/>
                    <a:pt x="0" y="1121842"/>
                  </a:cubicBezTo>
                  <a:lnTo>
                    <a:pt x="0" y="57174"/>
                  </a:lnTo>
                  <a:cubicBezTo>
                    <a:pt x="0" y="42011"/>
                    <a:pt x="6024" y="27468"/>
                    <a:pt x="16746" y="16746"/>
                  </a:cubicBezTo>
                  <a:cubicBezTo>
                    <a:pt x="27468" y="6024"/>
                    <a:pt x="42011" y="0"/>
                    <a:pt x="57174" y="0"/>
                  </a:cubicBezTo>
                  <a:close/>
                </a:path>
              </a:pathLst>
            </a:custGeom>
            <a:blipFill>
              <a:blip r:embed="rId3"/>
              <a:stretch>
                <a:fillRect l="-5102" t="0" r="-510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511191" cy="10287000"/>
            <a:chOff x="0" y="0"/>
            <a:chExt cx="134635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554419" y="5076825"/>
            <a:ext cx="7592172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obody wants a serum that feels heavy or sticky. Luminaki is designed to fit comfortably into your everyday routine.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This face serum can be easily layered with your other skincare products and works well as part of both morning and evening routines.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Simp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le. Lightweight. Easy to Layer.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Apply a few drops to clean skin before moisturizer and allow th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 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serum to absorb before completing your routine.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54419" y="2003508"/>
            <a:ext cx="7066453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Lightweight Face S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erum for Daily Skincare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1968630" y="0"/>
            <a:ext cx="6319370" cy="1294769"/>
          </a:xfrm>
          <a:custGeom>
            <a:avLst/>
            <a:gdLst/>
            <a:ahLst/>
            <a:cxnLst/>
            <a:rect r="r" b="b" t="t" l="l"/>
            <a:pathLst>
              <a:path h="1294769" w="6319370">
                <a:moveTo>
                  <a:pt x="0" y="0"/>
                </a:moveTo>
                <a:lnTo>
                  <a:pt x="6319370" y="0"/>
                </a:lnTo>
                <a:lnTo>
                  <a:pt x="6319370" y="1294769"/>
                </a:lnTo>
                <a:lnTo>
                  <a:pt x="0" y="12947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983423"/>
            <a:ext cx="14932134" cy="6140458"/>
            <a:chOff x="0" y="0"/>
            <a:chExt cx="2268748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68748" cy="932964"/>
            </a:xfrm>
            <a:custGeom>
              <a:avLst/>
              <a:gdLst/>
              <a:ahLst/>
              <a:cxnLst/>
              <a:rect r="r" b="b" t="t" l="l"/>
              <a:pathLst>
                <a:path h="932964" w="2268748">
                  <a:moveTo>
                    <a:pt x="26961" y="0"/>
                  </a:moveTo>
                  <a:lnTo>
                    <a:pt x="2241787" y="0"/>
                  </a:lnTo>
                  <a:cubicBezTo>
                    <a:pt x="2248938" y="0"/>
                    <a:pt x="2255795" y="2840"/>
                    <a:pt x="2260851" y="7897"/>
                  </a:cubicBezTo>
                  <a:cubicBezTo>
                    <a:pt x="2265907" y="12953"/>
                    <a:pt x="2268748" y="19810"/>
                    <a:pt x="2268748" y="26961"/>
                  </a:cubicBezTo>
                  <a:lnTo>
                    <a:pt x="2268748" y="906004"/>
                  </a:lnTo>
                  <a:cubicBezTo>
                    <a:pt x="2268748" y="913154"/>
                    <a:pt x="2265907" y="920012"/>
                    <a:pt x="2260851" y="925068"/>
                  </a:cubicBezTo>
                  <a:cubicBezTo>
                    <a:pt x="2255795" y="930124"/>
                    <a:pt x="2248938" y="932964"/>
                    <a:pt x="2241787" y="932964"/>
                  </a:cubicBezTo>
                  <a:lnTo>
                    <a:pt x="26961" y="932964"/>
                  </a:lnTo>
                  <a:cubicBezTo>
                    <a:pt x="19810" y="932964"/>
                    <a:pt x="12953" y="930124"/>
                    <a:pt x="7897" y="925068"/>
                  </a:cubicBezTo>
                  <a:cubicBezTo>
                    <a:pt x="2840" y="920012"/>
                    <a:pt x="0" y="913154"/>
                    <a:pt x="0" y="906004"/>
                  </a:cubicBezTo>
                  <a:lnTo>
                    <a:pt x="0" y="26961"/>
                  </a:lnTo>
                  <a:cubicBezTo>
                    <a:pt x="0" y="19810"/>
                    <a:pt x="2840" y="12953"/>
                    <a:pt x="7897" y="7897"/>
                  </a:cubicBezTo>
                  <a:cubicBezTo>
                    <a:pt x="12953" y="2840"/>
                    <a:pt x="19810" y="0"/>
                    <a:pt x="2696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71588" r="0" b="-71588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418136" y="2407675"/>
            <a:ext cx="6725864" cy="206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How to</a:t>
            </a: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 Use Luminaki – Bakuchi Face Serum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248664" y="767695"/>
            <a:ext cx="9039336" cy="318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Follow these simple steps for your daily skincare routine: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Cleanse y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our face with a gentle cleanser.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Take a few drops of Luminaki – Bakuchi Face Serum.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Apply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 ev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enly to your face and neck.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Gently massage or pat until absorbed.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Fo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llow with a moisturizer.</a:t>
            </a:r>
          </a:p>
          <a:p>
            <a:pPr algn="l" marL="431801" indent="-215900" lvl="1">
              <a:lnSpc>
                <a:spcPts val="2800"/>
              </a:lnSpc>
              <a:buAutoNum type="arabicPeriod" startAt="1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Apply su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nscreen during the daytime.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or best skincare results, use consistently according to your routine.</a:t>
            </a:r>
          </a:p>
          <a:p>
            <a:pPr algn="l" marL="0" indent="0" lvl="0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146542"/>
            <a:ext cx="7570731" cy="6140458"/>
            <a:chOff x="0" y="0"/>
            <a:chExt cx="1150276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0276" cy="932964"/>
            </a:xfrm>
            <a:custGeom>
              <a:avLst/>
              <a:gdLst/>
              <a:ahLst/>
              <a:cxnLst/>
              <a:rect r="r" b="b" t="t" l="l"/>
              <a:pathLst>
                <a:path h="932964" w="1150276">
                  <a:moveTo>
                    <a:pt x="53176" y="0"/>
                  </a:moveTo>
                  <a:lnTo>
                    <a:pt x="1097100" y="0"/>
                  </a:lnTo>
                  <a:cubicBezTo>
                    <a:pt x="1126469" y="0"/>
                    <a:pt x="1150276" y="23808"/>
                    <a:pt x="1150276" y="53176"/>
                  </a:cubicBezTo>
                  <a:lnTo>
                    <a:pt x="1150276" y="879789"/>
                  </a:lnTo>
                  <a:cubicBezTo>
                    <a:pt x="1150276" y="909157"/>
                    <a:pt x="1126469" y="932964"/>
                    <a:pt x="1097100" y="932964"/>
                  </a:cubicBezTo>
                  <a:lnTo>
                    <a:pt x="53176" y="932964"/>
                  </a:lnTo>
                  <a:cubicBezTo>
                    <a:pt x="39073" y="932964"/>
                    <a:pt x="25547" y="927362"/>
                    <a:pt x="15575" y="917390"/>
                  </a:cubicBezTo>
                  <a:cubicBezTo>
                    <a:pt x="5602" y="907417"/>
                    <a:pt x="0" y="893892"/>
                    <a:pt x="0" y="879789"/>
                  </a:cubicBezTo>
                  <a:lnTo>
                    <a:pt x="0" y="53176"/>
                  </a:lnTo>
                  <a:cubicBezTo>
                    <a:pt x="0" y="39073"/>
                    <a:pt x="5602" y="25547"/>
                    <a:pt x="15575" y="15575"/>
                  </a:cubicBezTo>
                  <a:cubicBezTo>
                    <a:pt x="25547" y="5602"/>
                    <a:pt x="39073" y="0"/>
                    <a:pt x="5317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646" r="0" b="-1164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102996" y="1934965"/>
            <a:ext cx="6725864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Who Can Use Luminaki?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8153" y="4079867"/>
            <a:ext cx="7101914" cy="389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is suitable for people looking to add targeted serum care to their skincare routine.</a:t>
            </a:r>
          </a:p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It can be a great addition if you are concerned about: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Dull-looking skin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Uneven-looking complexion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Visible signs of aging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Fine lines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Loss of natural-looking radiance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Dry or tired-looking skin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7933" y="4146542"/>
            <a:ext cx="7570731" cy="6140458"/>
            <a:chOff x="0" y="0"/>
            <a:chExt cx="1150276" cy="9329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0276" cy="932964"/>
            </a:xfrm>
            <a:custGeom>
              <a:avLst/>
              <a:gdLst/>
              <a:ahLst/>
              <a:cxnLst/>
              <a:rect r="r" b="b" t="t" l="l"/>
              <a:pathLst>
                <a:path h="932964" w="1150276">
                  <a:moveTo>
                    <a:pt x="53176" y="0"/>
                  </a:moveTo>
                  <a:lnTo>
                    <a:pt x="1097100" y="0"/>
                  </a:lnTo>
                  <a:cubicBezTo>
                    <a:pt x="1126469" y="0"/>
                    <a:pt x="1150276" y="23808"/>
                    <a:pt x="1150276" y="53176"/>
                  </a:cubicBezTo>
                  <a:lnTo>
                    <a:pt x="1150276" y="879789"/>
                  </a:lnTo>
                  <a:cubicBezTo>
                    <a:pt x="1150276" y="909157"/>
                    <a:pt x="1126469" y="932964"/>
                    <a:pt x="1097100" y="932964"/>
                  </a:cubicBezTo>
                  <a:lnTo>
                    <a:pt x="53176" y="932964"/>
                  </a:lnTo>
                  <a:cubicBezTo>
                    <a:pt x="39073" y="932964"/>
                    <a:pt x="25547" y="927362"/>
                    <a:pt x="15575" y="917390"/>
                  </a:cubicBezTo>
                  <a:cubicBezTo>
                    <a:pt x="5602" y="907417"/>
                    <a:pt x="0" y="893892"/>
                    <a:pt x="0" y="879789"/>
                  </a:cubicBezTo>
                  <a:lnTo>
                    <a:pt x="0" y="53176"/>
                  </a:lnTo>
                  <a:cubicBezTo>
                    <a:pt x="0" y="39073"/>
                    <a:pt x="5602" y="25547"/>
                    <a:pt x="15575" y="15575"/>
                  </a:cubicBezTo>
                  <a:cubicBezTo>
                    <a:pt x="25547" y="5602"/>
                    <a:pt x="39073" y="0"/>
                    <a:pt x="5317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646" r="0" b="-11646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2418136" y="2407675"/>
            <a:ext cx="6725864" cy="143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3C4A2E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Choose Dusky India?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08153" y="4079867"/>
            <a:ext cx="7101914" cy="24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Dusky India believ</a:t>
            </a: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es skincare should be simple, thoughtful, and inspired by nature.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3C4A2E"/>
                </a:solidFill>
                <a:latin typeface="Poppins"/>
                <a:ea typeface="Poppins"/>
                <a:cs typeface="Poppins"/>
                <a:sym typeface="Poppins"/>
              </a:rPr>
              <a:t>Luminaki – Bakuchi Face Serum brings together the traditional appeal of Bakuchi with modern facial serum care, making it easy to add targeted nourishment and radiance-focused care to your everyday routine.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6" id="6"/>
          <p:cNvGrpSpPr/>
          <p:nvPr/>
        </p:nvGrpSpPr>
        <p:grpSpPr>
          <a:xfrm rot="-5400000">
            <a:off x="8993068" y="-9074448"/>
            <a:ext cx="511191" cy="18660088"/>
            <a:chOff x="0" y="0"/>
            <a:chExt cx="134635" cy="49145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635" cy="4914591"/>
            </a:xfrm>
            <a:custGeom>
              <a:avLst/>
              <a:gdLst/>
              <a:ahLst/>
              <a:cxnLst/>
              <a:rect r="r" b="b" t="t" l="l"/>
              <a:pathLst>
                <a:path h="4914591" w="134635">
                  <a:moveTo>
                    <a:pt x="0" y="0"/>
                  </a:moveTo>
                  <a:lnTo>
                    <a:pt x="134635" y="0"/>
                  </a:lnTo>
                  <a:lnTo>
                    <a:pt x="134635" y="4914591"/>
                  </a:lnTo>
                  <a:lnTo>
                    <a:pt x="0" y="4914591"/>
                  </a:lnTo>
                  <a:close/>
                </a:path>
              </a:pathLst>
            </a:custGeom>
            <a:solidFill>
              <a:srgbClr val="5D2639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635" cy="49526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true" flipV="true" rot="-10800000">
            <a:off x="-2326913" y="1028700"/>
            <a:ext cx="5057223" cy="7364887"/>
          </a:xfrm>
          <a:custGeom>
            <a:avLst/>
            <a:gdLst/>
            <a:ahLst/>
            <a:cxnLst/>
            <a:rect r="r" b="b" t="t" l="l"/>
            <a:pathLst>
              <a:path h="7364887" w="5057223">
                <a:moveTo>
                  <a:pt x="5057223" y="7364887"/>
                </a:moveTo>
                <a:lnTo>
                  <a:pt x="0" y="7364887"/>
                </a:lnTo>
                <a:lnTo>
                  <a:pt x="0" y="0"/>
                </a:lnTo>
                <a:lnTo>
                  <a:pt x="5057223" y="0"/>
                </a:lnTo>
                <a:lnTo>
                  <a:pt x="5057223" y="7364887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true" rot="8395929">
            <a:off x="15465007" y="4480640"/>
            <a:ext cx="6847566" cy="9972183"/>
          </a:xfrm>
          <a:custGeom>
            <a:avLst/>
            <a:gdLst/>
            <a:ahLst/>
            <a:cxnLst/>
            <a:rect r="r" b="b" t="t" l="l"/>
            <a:pathLst>
              <a:path h="9972183" w="6847566">
                <a:moveTo>
                  <a:pt x="6847566" y="9972183"/>
                </a:moveTo>
                <a:lnTo>
                  <a:pt x="0" y="9972183"/>
                </a:lnTo>
                <a:lnTo>
                  <a:pt x="0" y="0"/>
                </a:lnTo>
                <a:lnTo>
                  <a:pt x="6847566" y="0"/>
                </a:lnTo>
                <a:lnTo>
                  <a:pt x="6847566" y="9972183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DAHEFExqRG8</dc:identifier>
  <dcterms:modified xsi:type="dcterms:W3CDTF">2011-08-01T06:04:30Z</dcterms:modified>
  <cp:revision>1</cp:revision>
  <dc:title>Luminaki – Bakuchi Face Serum Brighten, Nourish &amp; Support Youthful-Looking Skin</dc:title>
</cp:coreProperties>
</file>