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78DC2-0504-4D62-8CD2-B7F50A5EEF98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F54BC-725A-45E0-9DBA-782B422986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hyperlink" Target="https://www.mailsdaddy.com/mbox-to-pst-converter/" TargetMode="External"/><Relationship Id="rId5" Type="http://schemas.openxmlformats.org/officeDocument/2006/relationships/hyperlink" Target="http://www.mailsdaddy.com/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067800" y="3124200"/>
            <a:ext cx="533400" cy="457200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Bernard MT Condensed" pitchFamily="18" charset="0"/>
              </a:rPr>
              <a:t>1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  <a:latin typeface="Bernard MT Condensed" pitchFamily="18" charset="0"/>
            </a:endParaRPr>
          </a:p>
        </p:txBody>
      </p:sp>
      <p:pic>
        <p:nvPicPr>
          <p:cNvPr id="4" name="Picture 3" descr="mbox-to-p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685800"/>
            <a:ext cx="2133600" cy="2567133"/>
          </a:xfrm>
          <a:prstGeom prst="rect">
            <a:avLst/>
          </a:prstGeom>
          <a:effectLst>
            <a:outerShdw blurRad="127000" dist="1016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752600" y="3048000"/>
            <a:ext cx="6172200" cy="2677656"/>
          </a:xfrm>
          <a:prstGeom prst="rect">
            <a:avLst/>
          </a:prstGeom>
        </p:spPr>
        <p:txBody>
          <a:bodyPr wrap="square" tIns="548640" rIns="365760" bIns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/>
                </a:solidFill>
                <a:latin typeface="Bernard MT Condensed" pitchFamily="18" charset="0"/>
              </a:rPr>
              <a:t>About </a:t>
            </a:r>
            <a:r>
              <a:rPr lang="en-US" sz="2400" dirty="0" err="1" smtClean="0">
                <a:solidFill>
                  <a:schemeClr val="bg1"/>
                </a:solidFill>
                <a:latin typeface="Bernard MT Condensed" pitchFamily="18" charset="0"/>
              </a:rPr>
              <a:t>MailsDaddy</a:t>
            </a:r>
            <a:r>
              <a:rPr lang="en-US" sz="2400" dirty="0" smtClean="0">
                <a:solidFill>
                  <a:schemeClr val="bg1"/>
                </a:solidFill>
                <a:latin typeface="Bernard MT Condensed" pitchFamily="18" charset="0"/>
              </a:rPr>
              <a:t> MBOX to PST Converter</a:t>
            </a:r>
          </a:p>
          <a:p>
            <a:pPr algn="just"/>
            <a:endParaRPr lang="en-US" dirty="0" smtClean="0"/>
          </a:p>
          <a:p>
            <a:pPr algn="just"/>
            <a:r>
              <a:rPr lang="en-US" sz="1600" b="1" dirty="0" err="1" smtClean="0">
                <a:solidFill>
                  <a:schemeClr val="bg1"/>
                </a:solidFill>
                <a:latin typeface="Adobe Caslon Pro" pitchFamily="18" charset="0"/>
              </a:rPr>
              <a:t>MailsDaddy</a:t>
            </a:r>
            <a:r>
              <a:rPr lang="en-US" sz="1600" b="1" dirty="0" smtClean="0">
                <a:solidFill>
                  <a:schemeClr val="bg1"/>
                </a:solidFill>
                <a:latin typeface="Adobe Caslon Pro" pitchFamily="18" charset="0"/>
              </a:rPr>
              <a:t> MBOX to PST Converter is the best GUI based Application &amp; most demanding product around the world. Our software expert embedded advanced features to make its better , secure and reliable. If you have .</a:t>
            </a:r>
            <a:r>
              <a:rPr lang="en-US" sz="1600" b="1" dirty="0" err="1" smtClean="0">
                <a:solidFill>
                  <a:schemeClr val="bg1"/>
                </a:solidFill>
                <a:latin typeface="Adobe Caslon Pro" pitchFamily="18" charset="0"/>
              </a:rPr>
              <a:t>mbox</a:t>
            </a:r>
            <a:r>
              <a:rPr lang="en-US" sz="1600" b="1" dirty="0" smtClean="0">
                <a:solidFill>
                  <a:schemeClr val="bg1"/>
                </a:solidFill>
                <a:latin typeface="Adobe Caslon Pro" pitchFamily="18" charset="0"/>
              </a:rPr>
              <a:t> file or huge data of .</a:t>
            </a:r>
            <a:r>
              <a:rPr lang="en-US" sz="1600" b="1" dirty="0" err="1" smtClean="0">
                <a:solidFill>
                  <a:schemeClr val="bg1"/>
                </a:solidFill>
                <a:latin typeface="Adobe Caslon Pro" pitchFamily="18" charset="0"/>
              </a:rPr>
              <a:t>mbox</a:t>
            </a:r>
            <a:r>
              <a:rPr lang="en-US" sz="1600" b="1" dirty="0" smtClean="0">
                <a:solidFill>
                  <a:schemeClr val="bg1"/>
                </a:solidFill>
                <a:latin typeface="Adobe Caslon Pro" pitchFamily="18" charset="0"/>
              </a:rPr>
              <a:t> and want to move in MS Outlook then </a:t>
            </a:r>
            <a:r>
              <a:rPr lang="en-US" sz="1600" b="1" dirty="0" err="1" smtClean="0">
                <a:solidFill>
                  <a:schemeClr val="bg1"/>
                </a:solidFill>
                <a:latin typeface="Adobe Caslon Pro" pitchFamily="18" charset="0"/>
              </a:rPr>
              <a:t>MailsDaddy</a:t>
            </a:r>
            <a:r>
              <a:rPr lang="en-US" sz="1600" b="1" dirty="0" smtClean="0">
                <a:solidFill>
                  <a:schemeClr val="bg1"/>
                </a:solidFill>
                <a:latin typeface="Adobe Caslon Pro" pitchFamily="18" charset="0"/>
              </a:rPr>
              <a:t> MBOX to PST Converter is made for you. </a:t>
            </a:r>
            <a:endParaRPr lang="en-US" sz="1600" b="1" dirty="0">
              <a:solidFill>
                <a:schemeClr val="bg1"/>
              </a:solidFill>
              <a:latin typeface="Adobe Caslon Pro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Click="0" advTm="123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C:\Users\kc\Desktop\Process-char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57200"/>
            <a:ext cx="6553200" cy="1752600"/>
          </a:xfrm>
          <a:prstGeom prst="rect">
            <a:avLst/>
          </a:prstGeom>
          <a:noFill/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1219200" y="2743200"/>
            <a:ext cx="6934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Bernard MT Condensed" pitchFamily="18" charset="0"/>
              </a:rPr>
              <a:t>How to entire process has been performed</a:t>
            </a:r>
          </a:p>
          <a:p>
            <a:pPr algn="ctr"/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Open the downloaded </a:t>
            </a:r>
            <a:r>
              <a:rPr lang="en-US" sz="1600" b="1" dirty="0" err="1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MailsDaddy</a:t>
            </a: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 MBOX to PST Converter.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Click on Add file Button.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Select one of them multiple option for Adding .</a:t>
            </a:r>
            <a:r>
              <a:rPr lang="en-US" sz="1600" b="1" dirty="0" err="1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mbox</a:t>
            </a: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 files, then click OK.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See preview of selected Email &amp; their attachment in right pane.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Save the Emails &amp; their attachment on the spot in given formats.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Click on Export button for converting whole emails in once.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Select PST or other given format if you want.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Select single PST or separate PST for all MBOX files.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Save your desired location.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Click on next.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b="1" dirty="0" smtClean="0">
                <a:solidFill>
                  <a:schemeClr val="accent4">
                    <a:lumMod val="75000"/>
                  </a:schemeClr>
                </a:solidFill>
                <a:latin typeface="Adobe Caslon Pro" pitchFamily="18" charset="0"/>
              </a:rPr>
              <a:t>In few second your PST file is ready to export in MS Outlook.</a:t>
            </a:r>
            <a:endParaRPr lang="en-US" sz="1400" b="1" dirty="0">
              <a:solidFill>
                <a:schemeClr val="accent4">
                  <a:lumMod val="75000"/>
                </a:schemeClr>
              </a:solidFill>
              <a:latin typeface="Adobe Caslon Pro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067800" y="3124200"/>
            <a:ext cx="533400" cy="4572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  <a:latin typeface="Bernard MT Condensed" pitchFamily="18" charset="0"/>
              </a:rPr>
              <a:t>2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Bernard MT Condensed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Click="0" advTm="153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:\Users\kc\Desktop\f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52400"/>
            <a:ext cx="7315200" cy="2438400"/>
          </a:xfrm>
          <a:prstGeom prst="rect">
            <a:avLst/>
          </a:prstGeom>
          <a:noFill/>
          <a:effectLst>
            <a:outerShdw blurRad="76200" dist="63500" algn="ctr" rotWithShape="0">
              <a:schemeClr val="tx2">
                <a:lumMod val="40000"/>
                <a:lumOff val="60000"/>
                <a:alpha val="43000"/>
              </a:scheme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90600" y="2743200"/>
            <a:ext cx="70104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Bernard MT Condensed" pitchFamily="18" charset="0"/>
              </a:rPr>
              <a:t>How many advanced features are embedded by software expert</a:t>
            </a:r>
          </a:p>
          <a:p>
            <a:pPr algn="ctr"/>
            <a:endParaRPr lang="en-US" sz="24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Automatically Fetch .</a:t>
            </a:r>
            <a:r>
              <a:rPr lang="en-US" sz="1600" b="1" dirty="0" err="1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mbox</a:t>
            </a: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 file in one click, don’t waste time on search.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Multiple option for Adding MBOX files or Folders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Save Emails and their attachments on spot in given formats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Export Bulk .</a:t>
            </a:r>
            <a:r>
              <a:rPr lang="en-US" sz="1600" b="1" dirty="0" err="1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mbox</a:t>
            </a: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 file in one click 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Make single PST or separate PST of all MBOX files.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Migrate the .</a:t>
            </a:r>
            <a:r>
              <a:rPr lang="en-US" sz="1600" b="1" dirty="0" err="1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mbox</a:t>
            </a: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 files in PST/EML/MSG formats.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Desired location for saving in PC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Supported in all Window version such as Window XP, 7, 8 ,8.1, 10.(32bit &amp; 64 bit)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85000"/>
                  </a:schemeClr>
                </a:solidFill>
                <a:latin typeface="Adobe Caslon Pro" pitchFamily="18" charset="0"/>
              </a:rPr>
              <a:t>Support in all MS Outlook version like 2007, 2010, 2012, 2013, &amp; 2016</a:t>
            </a:r>
            <a:endParaRPr lang="en-US" sz="1600" b="1" dirty="0" smtClean="0">
              <a:solidFill>
                <a:schemeClr val="bg1">
                  <a:lumMod val="85000"/>
                </a:schemeClr>
              </a:solidFill>
              <a:latin typeface="Adobe Caslon Pro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067800" y="3124200"/>
            <a:ext cx="533400" cy="4572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latin typeface="Bernard MT Condensed" pitchFamily="18" charset="0"/>
              </a:rPr>
              <a:t>3</a:t>
            </a:r>
            <a:endParaRPr lang="en-US" b="1" dirty="0">
              <a:solidFill>
                <a:schemeClr val="bg2"/>
              </a:solidFill>
              <a:latin typeface="Bernard MT Condensed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Click="0" advTm="147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kc\Desktop\reach-logo-011017-colorb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0" y="533400"/>
            <a:ext cx="5588000" cy="1270000"/>
          </a:xfrm>
          <a:prstGeom prst="rect">
            <a:avLst/>
          </a:prstGeom>
          <a:noFill/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3" descr="C:\Users\kc\Desktop\Reaching-Out.png"/>
          <p:cNvPicPr>
            <a:picLocks noChangeAspect="1" noChangeArrowheads="1"/>
          </p:cNvPicPr>
          <p:nvPr/>
        </p:nvPicPr>
        <p:blipFill>
          <a:blip r:embed="rId4">
            <a:lum bright="12000" contrast="-14000"/>
          </a:blip>
          <a:srcRect/>
          <a:stretch>
            <a:fillRect/>
          </a:stretch>
        </p:blipFill>
        <p:spPr bwMode="auto">
          <a:xfrm>
            <a:off x="2743200" y="561975"/>
            <a:ext cx="3810000" cy="2257425"/>
          </a:xfrm>
          <a:prstGeom prst="rect">
            <a:avLst/>
          </a:prstGeom>
          <a:noFill/>
          <a:effectLst>
            <a:outerShdw blurRad="2540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905000" y="3124200"/>
            <a:ext cx="58674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Bernard MT Condensed" pitchFamily="18" charset="0"/>
              </a:rPr>
              <a:t>How to reach our best </a:t>
            </a:r>
            <a:r>
              <a:rPr lang="en-US" sz="2400" dirty="0" err="1" smtClean="0">
                <a:latin typeface="Bernard MT Condensed" pitchFamily="18" charset="0"/>
              </a:rPr>
              <a:t>MailsDaddy</a:t>
            </a:r>
            <a:r>
              <a:rPr lang="en-US" sz="2400" dirty="0" smtClean="0">
                <a:latin typeface="Bernard MT Condensed" pitchFamily="18" charset="0"/>
              </a:rPr>
              <a:t> MBOX to PST converter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>
                <a:latin typeface="Adobe Caslon Pro" pitchFamily="18" charset="0"/>
              </a:rPr>
              <a:t>Website : </a:t>
            </a:r>
            <a:r>
              <a:rPr lang="en-US" dirty="0" smtClean="0">
                <a:latin typeface="Adobe Caslon Pro" pitchFamily="18" charset="0"/>
                <a:hlinkClick r:id="rId5"/>
              </a:rPr>
              <a:t>www.mailsdaddy.com</a:t>
            </a:r>
            <a:endParaRPr lang="en-US" dirty="0" smtClean="0">
              <a:latin typeface="Adobe Caslon Pro" pitchFamily="18" charset="0"/>
            </a:endParaRPr>
          </a:p>
          <a:p>
            <a:pPr algn="ctr"/>
            <a:endParaRPr lang="en-US" dirty="0" smtClean="0">
              <a:latin typeface="Adobe Caslon Pro" pitchFamily="18" charset="0"/>
            </a:endParaRPr>
          </a:p>
          <a:p>
            <a:pPr algn="ctr"/>
            <a:r>
              <a:rPr lang="en-US" dirty="0" smtClean="0">
                <a:latin typeface="Adobe Caslon Pro" pitchFamily="18" charset="0"/>
              </a:rPr>
              <a:t>Or </a:t>
            </a:r>
          </a:p>
          <a:p>
            <a:pPr algn="ctr"/>
            <a:endParaRPr lang="en-US" dirty="0" smtClean="0">
              <a:latin typeface="Adobe Caslon Pro" pitchFamily="18" charset="0"/>
            </a:endParaRPr>
          </a:p>
          <a:p>
            <a:pPr algn="ctr"/>
            <a:r>
              <a:rPr lang="en-US" dirty="0" smtClean="0">
                <a:latin typeface="Adobe Caslon Pro" pitchFamily="18" charset="0"/>
              </a:rPr>
              <a:t> </a:t>
            </a:r>
            <a:r>
              <a:rPr lang="en-US" dirty="0" smtClean="0">
                <a:latin typeface="Adobe Caslon Pro" pitchFamily="18" charset="0"/>
                <a:hlinkClick r:id="rId6"/>
              </a:rPr>
              <a:t>https://www.mailsdaddy.com/mbox-to-pst-converter/</a:t>
            </a:r>
            <a:endParaRPr lang="en-US" dirty="0" smtClean="0">
              <a:latin typeface="Adobe Caslon Pro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067800" y="3124200"/>
            <a:ext cx="533400" cy="457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Bernard MT Condensed" pitchFamily="18" charset="0"/>
              </a:rPr>
              <a:t>4</a:t>
            </a:r>
            <a:endParaRPr lang="en-US" b="1" dirty="0">
              <a:solidFill>
                <a:schemeClr val="tx1"/>
              </a:solidFill>
              <a:latin typeface="Bernard MT Condensed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Click="0" advTm="87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kc\Desktop\it-suppor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14300"/>
            <a:ext cx="6248400" cy="36957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371600" y="3886200"/>
            <a:ext cx="64008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Bernard MT Condensed" pitchFamily="18" charset="0"/>
              </a:rPr>
              <a:t>Support and Claims</a:t>
            </a:r>
          </a:p>
          <a:p>
            <a:pPr algn="ctr"/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dobe Caslon Pro" pitchFamily="18" charset="0"/>
              </a:rPr>
              <a:t>Our Team is ready to help you 24x7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dobe Caslon Pro" pitchFamily="18" charset="0"/>
              </a:rPr>
              <a:t>We serve live chat option for our costumer.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dobe Caslon Pro" pitchFamily="18" charset="0"/>
              </a:rPr>
              <a:t>Customer select one appropriate license form three different types.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dobe Caslon Pro" pitchFamily="18" charset="0"/>
              </a:rPr>
              <a:t>Live video of conversion process or screen shot are available on website.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dobe Caslon Pro" pitchFamily="18" charset="0"/>
              </a:rPr>
              <a:t>FAQ available if you have any question about related product. 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>
                <a:solidFill>
                  <a:schemeClr val="bg1"/>
                </a:solidFill>
                <a:latin typeface="Adobe Caslon Pro" pitchFamily="18" charset="0"/>
              </a:rPr>
              <a:t>30 Days money back guarantee if you have any issue</a:t>
            </a:r>
          </a:p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9067800" y="3048000"/>
            <a:ext cx="533400" cy="4572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ernard MT Condensed" pitchFamily="18" charset="0"/>
              </a:rPr>
              <a:t>5</a:t>
            </a:r>
            <a:endParaRPr lang="en-US" b="1" dirty="0">
              <a:solidFill>
                <a:schemeClr val="bg1"/>
              </a:solidFill>
              <a:latin typeface="Bernard MT Condensed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Click="0" advTm="631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3622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ernard MT Condensed" pitchFamily="18" charset="0"/>
              </a:rPr>
              <a:t>Thanks for Watching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733800"/>
            <a:ext cx="6400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Bernard MT Condensed" pitchFamily="18" charset="0"/>
              </a:rPr>
              <a:t>MailsDaddy</a:t>
            </a:r>
            <a:r>
              <a:rPr lang="en-US" sz="2800" dirty="0" smtClean="0">
                <a:latin typeface="Bernard MT Condensed" pitchFamily="18" charset="0"/>
              </a:rPr>
              <a:t> MBOX to PST Converter Review</a:t>
            </a:r>
          </a:p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102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6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59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402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by adguard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kc</dc:creator>
  <cp:lastModifiedBy>kc</cp:lastModifiedBy>
  <cp:revision>15</cp:revision>
  <dcterms:created xsi:type="dcterms:W3CDTF">2018-07-02T05:21:46Z</dcterms:created>
  <dcterms:modified xsi:type="dcterms:W3CDTF">2018-07-02T06:38:57Z</dcterms:modified>
</cp:coreProperties>
</file>