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Garet Bold" charset="1" panose="00000000000000000000"/>
      <p:regular r:id="rId18"/>
    </p:embeddedFont>
    <p:embeddedFont>
      <p:font typeface="Poppins Light" charset="1" panose="00000400000000000000"/>
      <p:regular r:id="rId19"/>
    </p:embeddedFont>
    <p:embeddedFont>
      <p:font typeface="Poppins Medium" charset="1" panose="00000600000000000000"/>
      <p:regular r:id="rId20"/>
    </p:embeddedFont>
    <p:embeddedFont>
      <p:font typeface="Canva Sans Bold" charset="1" panose="020B0803030501040103"/>
      <p:regular r:id="rId21"/>
    </p:embeddedFont>
    <p:embeddedFont>
      <p:font typeface="Poppins" charset="1" panose="00000500000000000000"/>
      <p:regular r:id="rId22"/>
    </p:embeddedFont>
    <p:embeddedFont>
      <p:font typeface="Poppins Semi-Bold" charset="1" panose="000007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Relationship Id="rId9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https://www.mailsdaddy.com/zimbra-converter/" TargetMode="External" Type="http://schemas.openxmlformats.org/officeDocument/2006/relationships/hyperlink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jpe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30.png" Type="http://schemas.openxmlformats.org/officeDocument/2006/relationships/image"/><Relationship Id="rId8" Target="../media/image31.svg" Type="http://schemas.openxmlformats.org/officeDocument/2006/relationships/image"/><Relationship Id="rId9" Target="https://www.mailsdaddy.com/zimbra-converter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9031930" y="391601"/>
            <a:ext cx="11003843" cy="11003843"/>
          </a:xfrm>
          <a:custGeom>
            <a:avLst/>
            <a:gdLst/>
            <a:ahLst/>
            <a:cxnLst/>
            <a:rect r="r" b="b" t="t" l="l"/>
            <a:pathLst>
              <a:path h="11003843" w="11003843">
                <a:moveTo>
                  <a:pt x="0" y="0"/>
                </a:moveTo>
                <a:lnTo>
                  <a:pt x="11003843" y="0"/>
                </a:lnTo>
                <a:lnTo>
                  <a:pt x="11003843" y="11003842"/>
                </a:lnTo>
                <a:lnTo>
                  <a:pt x="0" y="110038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142013" y="-182279"/>
            <a:ext cx="11602456" cy="10651559"/>
            <a:chOff x="0" y="0"/>
            <a:chExt cx="442681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2681" cy="406400"/>
            </a:xfrm>
            <a:custGeom>
              <a:avLst/>
              <a:gdLst/>
              <a:ahLst/>
              <a:cxnLst/>
              <a:rect r="r" b="b" t="t" l="l"/>
              <a:pathLst>
                <a:path h="406400" w="442681">
                  <a:moveTo>
                    <a:pt x="239481" y="0"/>
                  </a:moveTo>
                  <a:cubicBezTo>
                    <a:pt x="351705" y="0"/>
                    <a:pt x="442681" y="90976"/>
                    <a:pt x="442681" y="203200"/>
                  </a:cubicBezTo>
                  <a:cubicBezTo>
                    <a:pt x="442681" y="315424"/>
                    <a:pt x="351705" y="406400"/>
                    <a:pt x="23948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9F9F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42681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0399070" y="0"/>
            <a:ext cx="17145000" cy="10287000"/>
            <a:chOff x="0" y="0"/>
            <a:chExt cx="6350000" cy="381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350000">
                  <a:moveTo>
                    <a:pt x="0" y="1905000"/>
                  </a:moveTo>
                  <a:cubicBezTo>
                    <a:pt x="0" y="853440"/>
                    <a:pt x="853440" y="0"/>
                    <a:pt x="1905000" y="0"/>
                  </a:cubicBezTo>
                  <a:lnTo>
                    <a:pt x="4445000" y="0"/>
                  </a:lnTo>
                  <a:cubicBezTo>
                    <a:pt x="5496560" y="0"/>
                    <a:pt x="6350000" y="853440"/>
                    <a:pt x="6350000" y="1905000"/>
                  </a:cubicBezTo>
                  <a:cubicBezTo>
                    <a:pt x="6350000" y="2956560"/>
                    <a:pt x="5496560" y="3810000"/>
                    <a:pt x="4445000" y="3810000"/>
                  </a:cubicBezTo>
                  <a:lnTo>
                    <a:pt x="1905000" y="3810000"/>
                  </a:lnTo>
                  <a:cubicBezTo>
                    <a:pt x="853440" y="3810000"/>
                    <a:pt x="0" y="2956560"/>
                    <a:pt x="0" y="1905000"/>
                  </a:cubicBezTo>
                  <a:close/>
                </a:path>
              </a:pathLst>
            </a:custGeom>
            <a:blipFill>
              <a:blip r:embed="rId4"/>
              <a:stretch>
                <a:fillRect l="-5932" t="0" r="-5932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593959" y="2740546"/>
            <a:ext cx="6038444" cy="9331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30"/>
              </a:lnSpc>
            </a:pPr>
            <a:r>
              <a:rPr lang="en-US" sz="6008" spc="-330">
                <a:solidFill>
                  <a:srgbClr val="DB274C"/>
                </a:solidFill>
                <a:latin typeface="Garet Bold"/>
                <a:ea typeface="Garet Bold"/>
                <a:cs typeface="Garet Bold"/>
                <a:sym typeface="Garet Bold"/>
              </a:rPr>
              <a:t>MailsDaddy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593959" y="6078681"/>
            <a:ext cx="6038444" cy="675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Migrate Zimbra TGZ mailbox into various email clients like MS Outlook.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93959" y="3963983"/>
            <a:ext cx="6038444" cy="1862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30"/>
              </a:lnSpc>
            </a:pPr>
            <a:r>
              <a:rPr lang="en-US" sz="6008" spc="-330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Zimbra Converter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2700000">
            <a:off x="13287283" y="-2846082"/>
            <a:ext cx="9141348" cy="9141348"/>
          </a:xfrm>
          <a:custGeom>
            <a:avLst/>
            <a:gdLst/>
            <a:ahLst/>
            <a:cxnLst/>
            <a:rect r="r" b="b" t="t" l="l"/>
            <a:pathLst>
              <a:path h="9141348" w="9141348">
                <a:moveTo>
                  <a:pt x="0" y="0"/>
                </a:moveTo>
                <a:lnTo>
                  <a:pt x="9141348" y="0"/>
                </a:lnTo>
                <a:lnTo>
                  <a:pt x="9141348" y="9141347"/>
                </a:lnTo>
                <a:lnTo>
                  <a:pt x="0" y="91413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700000">
            <a:off x="-1441222" y="6638561"/>
            <a:ext cx="4816170" cy="4816170"/>
          </a:xfrm>
          <a:custGeom>
            <a:avLst/>
            <a:gdLst/>
            <a:ahLst/>
            <a:cxnLst/>
            <a:rect r="r" b="b" t="t" l="l"/>
            <a:pathLst>
              <a:path h="4816170" w="4816170">
                <a:moveTo>
                  <a:pt x="0" y="0"/>
                </a:moveTo>
                <a:lnTo>
                  <a:pt x="4816170" y="0"/>
                </a:lnTo>
                <a:lnTo>
                  <a:pt x="4816170" y="4816170"/>
                </a:lnTo>
                <a:lnTo>
                  <a:pt x="0" y="48161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133668" y="4502523"/>
            <a:ext cx="551037" cy="654050"/>
          </a:xfrm>
          <a:custGeom>
            <a:avLst/>
            <a:gdLst/>
            <a:ahLst/>
            <a:cxnLst/>
            <a:rect r="r" b="b" t="t" l="l"/>
            <a:pathLst>
              <a:path h="654050" w="551037">
                <a:moveTo>
                  <a:pt x="0" y="0"/>
                </a:moveTo>
                <a:lnTo>
                  <a:pt x="551037" y="0"/>
                </a:lnTo>
                <a:lnTo>
                  <a:pt x="551037" y="654050"/>
                </a:lnTo>
                <a:lnTo>
                  <a:pt x="0" y="6540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783477">
            <a:off x="9959681" y="1245814"/>
            <a:ext cx="2501410" cy="1787965"/>
          </a:xfrm>
          <a:custGeom>
            <a:avLst/>
            <a:gdLst/>
            <a:ahLst/>
            <a:cxnLst/>
            <a:rect r="r" b="b" t="t" l="l"/>
            <a:pathLst>
              <a:path h="1787965" w="2501410">
                <a:moveTo>
                  <a:pt x="0" y="0"/>
                </a:moveTo>
                <a:lnTo>
                  <a:pt x="2501410" y="0"/>
                </a:lnTo>
                <a:lnTo>
                  <a:pt x="2501410" y="1787965"/>
                </a:lnTo>
                <a:lnTo>
                  <a:pt x="0" y="17879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73482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1382096">
            <a:off x="14858099" y="6518371"/>
            <a:ext cx="1387036" cy="1302116"/>
          </a:xfrm>
          <a:custGeom>
            <a:avLst/>
            <a:gdLst/>
            <a:ahLst/>
            <a:cxnLst/>
            <a:rect r="r" b="b" t="t" l="l"/>
            <a:pathLst>
              <a:path h="1302116" w="1387036">
                <a:moveTo>
                  <a:pt x="0" y="0"/>
                </a:moveTo>
                <a:lnTo>
                  <a:pt x="1387036" y="0"/>
                </a:lnTo>
                <a:lnTo>
                  <a:pt x="1387036" y="1302115"/>
                </a:lnTo>
                <a:lnTo>
                  <a:pt x="0" y="13021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4430956" y="2764669"/>
            <a:ext cx="1057147" cy="1057147"/>
          </a:xfrm>
          <a:custGeom>
            <a:avLst/>
            <a:gdLst/>
            <a:ahLst/>
            <a:cxnLst/>
            <a:rect r="r" b="b" t="t" l="l"/>
            <a:pathLst>
              <a:path h="1057147" w="1057147">
                <a:moveTo>
                  <a:pt x="0" y="0"/>
                </a:moveTo>
                <a:lnTo>
                  <a:pt x="1057147" y="0"/>
                </a:lnTo>
                <a:lnTo>
                  <a:pt x="1057147" y="1057147"/>
                </a:lnTo>
                <a:lnTo>
                  <a:pt x="0" y="105714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843241" y="5305461"/>
            <a:ext cx="1144271" cy="1126153"/>
          </a:xfrm>
          <a:custGeom>
            <a:avLst/>
            <a:gdLst/>
            <a:ahLst/>
            <a:cxnLst/>
            <a:rect r="r" b="b" t="t" l="l"/>
            <a:pathLst>
              <a:path h="1126153" w="1144271">
                <a:moveTo>
                  <a:pt x="0" y="0"/>
                </a:moveTo>
                <a:lnTo>
                  <a:pt x="1144271" y="0"/>
                </a:lnTo>
                <a:lnTo>
                  <a:pt x="1144271" y="1126153"/>
                </a:lnTo>
                <a:lnTo>
                  <a:pt x="0" y="11261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133668" y="2433452"/>
            <a:ext cx="6038444" cy="1700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09"/>
              </a:lnSpc>
            </a:pPr>
            <a:r>
              <a:rPr lang="en-US" sz="5499" spc="-30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Background Introduction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133668" y="5502143"/>
            <a:ext cx="6038444" cy="675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TGZ data file is an unextracted file that the user cannot directly open it.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41727" y="4435848"/>
            <a:ext cx="3754649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DB274C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How does it simplify the migration?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133668" y="6559290"/>
            <a:ext cx="6038444" cy="6756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It saves the entire Zimbra mailbox like Email, Contact, Calendar, Task and others.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9151144" cy="7017465"/>
            <a:chOff x="0" y="0"/>
            <a:chExt cx="12201525" cy="935662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9994" r="0" b="18883"/>
            <a:stretch>
              <a:fillRect/>
            </a:stretch>
          </p:blipFill>
          <p:spPr>
            <a:xfrm flipH="false" flipV="false">
              <a:off x="0" y="0"/>
              <a:ext cx="12201525" cy="9356621"/>
            </a:xfrm>
            <a:prstGeom prst="rect">
              <a:avLst/>
            </a:prstGeom>
          </p:spPr>
        </p:pic>
      </p:grpSp>
      <p:sp>
        <p:nvSpPr>
          <p:cNvPr name="Freeform 4" id="4"/>
          <p:cNvSpPr/>
          <p:nvPr/>
        </p:nvSpPr>
        <p:spPr>
          <a:xfrm flipH="false" flipV="false" rot="0">
            <a:off x="3749338" y="5060947"/>
            <a:ext cx="10789324" cy="3805689"/>
          </a:xfrm>
          <a:custGeom>
            <a:avLst/>
            <a:gdLst/>
            <a:ahLst/>
            <a:cxnLst/>
            <a:rect r="r" b="b" t="t" l="l"/>
            <a:pathLst>
              <a:path h="3805689" w="10789324">
                <a:moveTo>
                  <a:pt x="0" y="0"/>
                </a:moveTo>
                <a:lnTo>
                  <a:pt x="10789324" y="0"/>
                </a:lnTo>
                <a:lnTo>
                  <a:pt x="10789324" y="3805689"/>
                </a:lnTo>
                <a:lnTo>
                  <a:pt x="0" y="380568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047263" y="6264021"/>
            <a:ext cx="3696632" cy="167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Third-party tools or business applications are designed to migrate personal and organization data to Outlook, Office 365, etc.</a:t>
            </a:r>
          </a:p>
        </p:txBody>
      </p:sp>
      <p:sp>
        <p:nvSpPr>
          <p:cNvPr name="AutoShape 6" id="6"/>
          <p:cNvSpPr/>
          <p:nvPr/>
        </p:nvSpPr>
        <p:spPr>
          <a:xfrm>
            <a:off x="9146381" y="5707460"/>
            <a:ext cx="0" cy="1898954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10047263" y="1772936"/>
            <a:ext cx="6397454" cy="852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09"/>
              </a:lnSpc>
            </a:pPr>
            <a:r>
              <a:rPr lang="en-US" sz="5499" spc="-30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How to Converter?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552018" y="6264021"/>
            <a:ext cx="3696632" cy="200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The manual method of exporting Zimbra mailbox to Outlook &amp; others is comparatively a very lengthy process and also takes a lot of time.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552018" y="5640788"/>
            <a:ext cx="1848316" cy="457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01. Manual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047263" y="5640788"/>
            <a:ext cx="2497050" cy="457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02. Automate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047263" y="2769128"/>
            <a:ext cx="5905457" cy="1009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Mostly users know that without conversion, user cannot open data into any other email clients like Outlook.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6460618"/>
            <a:chOff x="0" y="0"/>
            <a:chExt cx="24384000" cy="8614158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0" t="23438" r="0" b="23438"/>
            <a:stretch>
              <a:fillRect/>
            </a:stretch>
          </p:blipFill>
          <p:spPr>
            <a:xfrm flipH="false" flipV="false">
              <a:off x="0" y="0"/>
              <a:ext cx="24384000" cy="8614158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-1885824" y="3662936"/>
            <a:ext cx="22059649" cy="5595364"/>
            <a:chOff x="0" y="0"/>
            <a:chExt cx="1251740" cy="3175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51740" cy="317500"/>
            </a:xfrm>
            <a:custGeom>
              <a:avLst/>
              <a:gdLst/>
              <a:ahLst/>
              <a:cxnLst/>
              <a:rect r="r" b="b" t="t" l="l"/>
              <a:pathLst>
                <a:path h="317500" w="1251740">
                  <a:moveTo>
                    <a:pt x="417472" y="19070"/>
                  </a:moveTo>
                  <a:cubicBezTo>
                    <a:pt x="481438" y="7556"/>
                    <a:pt x="554603" y="0"/>
                    <a:pt x="626207" y="0"/>
                  </a:cubicBezTo>
                  <a:cubicBezTo>
                    <a:pt x="697814" y="0"/>
                    <a:pt x="766717" y="6476"/>
                    <a:pt x="830214" y="17990"/>
                  </a:cubicBezTo>
                  <a:cubicBezTo>
                    <a:pt x="831567" y="18350"/>
                    <a:pt x="832917" y="18350"/>
                    <a:pt x="834268" y="18710"/>
                  </a:cubicBezTo>
                  <a:cubicBezTo>
                    <a:pt x="1072726" y="64765"/>
                    <a:pt x="1248362" y="186379"/>
                    <a:pt x="1251740" y="317500"/>
                  </a:cubicBezTo>
                  <a:lnTo>
                    <a:pt x="1251740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3378" y="185660"/>
                    <a:pt x="176311" y="64045"/>
                    <a:pt x="417472" y="19070"/>
                  </a:cubicBezTo>
                  <a:close/>
                </a:path>
              </a:pathLst>
            </a:custGeom>
            <a:solidFill>
              <a:srgbClr val="F9F9F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60325"/>
              <a:ext cx="1251740" cy="2571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992669" y="2019649"/>
            <a:ext cx="16266631" cy="7238651"/>
          </a:xfrm>
          <a:custGeom>
            <a:avLst/>
            <a:gdLst/>
            <a:ahLst/>
            <a:cxnLst/>
            <a:rect r="r" b="b" t="t" l="l"/>
            <a:pathLst>
              <a:path h="7238651" w="16266631">
                <a:moveTo>
                  <a:pt x="0" y="0"/>
                </a:moveTo>
                <a:lnTo>
                  <a:pt x="16266631" y="0"/>
                </a:lnTo>
                <a:lnTo>
                  <a:pt x="16266631" y="7238651"/>
                </a:lnTo>
                <a:lnTo>
                  <a:pt x="0" y="72386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0000"/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768363" y="2541912"/>
            <a:ext cx="14751275" cy="5203177"/>
          </a:xfrm>
          <a:custGeom>
            <a:avLst/>
            <a:gdLst/>
            <a:ahLst/>
            <a:cxnLst/>
            <a:rect r="r" b="b" t="t" l="l"/>
            <a:pathLst>
              <a:path h="5203177" w="14751275">
                <a:moveTo>
                  <a:pt x="0" y="0"/>
                </a:moveTo>
                <a:lnTo>
                  <a:pt x="14751274" y="0"/>
                </a:lnTo>
                <a:lnTo>
                  <a:pt x="14751274" y="5203176"/>
                </a:lnTo>
                <a:lnTo>
                  <a:pt x="0" y="52031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912806" y="3992880"/>
            <a:ext cx="4654316" cy="2339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04"/>
              </a:lnSpc>
            </a:pPr>
            <a:r>
              <a:rPr lang="en-US" sz="5499" spc="-302">
                <a:solidFill>
                  <a:srgbClr val="F9F9F9"/>
                </a:solidFill>
                <a:latin typeface="Garet Bold"/>
                <a:ea typeface="Garet Bold"/>
                <a:cs typeface="Garet Bold"/>
                <a:sym typeface="Garet Bold"/>
              </a:rPr>
              <a:t>Why Choose a third-party tool?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144000" y="4136873"/>
            <a:ext cx="5859192" cy="167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F9F9F9"/>
                </a:solidFill>
                <a:latin typeface="Poppins Light"/>
                <a:ea typeface="Poppins Light"/>
                <a:cs typeface="Poppins Light"/>
                <a:sym typeface="Poppins Light"/>
              </a:rPr>
              <a:t>When you compare both methods, you will understand the advantages of a third-party tool like the manual method may work differently for each email client while a third-party tool gives you multiple results from a single interface.</a:t>
            </a:r>
          </a:p>
        </p:txBody>
      </p:sp>
      <p:sp>
        <p:nvSpPr>
          <p:cNvPr name="AutoShape 11" id="11"/>
          <p:cNvSpPr/>
          <p:nvPr/>
        </p:nvSpPr>
        <p:spPr>
          <a:xfrm>
            <a:off x="8130289" y="4194023"/>
            <a:ext cx="0" cy="1898954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B27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731101" y="2506953"/>
            <a:ext cx="3302630" cy="3302630"/>
          </a:xfrm>
          <a:custGeom>
            <a:avLst/>
            <a:gdLst/>
            <a:ahLst/>
            <a:cxnLst/>
            <a:rect r="r" b="b" t="t" l="l"/>
            <a:pathLst>
              <a:path h="3302630" w="3302630">
                <a:moveTo>
                  <a:pt x="0" y="0"/>
                </a:moveTo>
                <a:lnTo>
                  <a:pt x="3302630" y="0"/>
                </a:lnTo>
                <a:lnTo>
                  <a:pt x="3302630" y="3302630"/>
                </a:lnTo>
                <a:lnTo>
                  <a:pt x="0" y="33026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222374" y="4521676"/>
            <a:ext cx="3302630" cy="3302630"/>
          </a:xfrm>
          <a:custGeom>
            <a:avLst/>
            <a:gdLst/>
            <a:ahLst/>
            <a:cxnLst/>
            <a:rect r="r" b="b" t="t" l="l"/>
            <a:pathLst>
              <a:path h="3302630" w="3302630">
                <a:moveTo>
                  <a:pt x="0" y="0"/>
                </a:moveTo>
                <a:lnTo>
                  <a:pt x="3302629" y="0"/>
                </a:lnTo>
                <a:lnTo>
                  <a:pt x="3302629" y="3302630"/>
                </a:lnTo>
                <a:lnTo>
                  <a:pt x="0" y="33026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311363" y="-622615"/>
            <a:ext cx="3302630" cy="3302630"/>
          </a:xfrm>
          <a:custGeom>
            <a:avLst/>
            <a:gdLst/>
            <a:ahLst/>
            <a:cxnLst/>
            <a:rect r="r" b="b" t="t" l="l"/>
            <a:pathLst>
              <a:path h="3302630" w="3302630">
                <a:moveTo>
                  <a:pt x="0" y="0"/>
                </a:moveTo>
                <a:lnTo>
                  <a:pt x="3302630" y="0"/>
                </a:lnTo>
                <a:lnTo>
                  <a:pt x="3302630" y="3302630"/>
                </a:lnTo>
                <a:lnTo>
                  <a:pt x="0" y="3302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842858" y="8590888"/>
            <a:ext cx="3302630" cy="3302630"/>
          </a:xfrm>
          <a:custGeom>
            <a:avLst/>
            <a:gdLst/>
            <a:ahLst/>
            <a:cxnLst/>
            <a:rect r="r" b="b" t="t" l="l"/>
            <a:pathLst>
              <a:path h="3302630" w="3302630">
                <a:moveTo>
                  <a:pt x="0" y="0"/>
                </a:moveTo>
                <a:lnTo>
                  <a:pt x="3302630" y="0"/>
                </a:lnTo>
                <a:lnTo>
                  <a:pt x="3302630" y="3302630"/>
                </a:lnTo>
                <a:lnTo>
                  <a:pt x="0" y="33026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6" id="6"/>
          <p:cNvSpPr/>
          <p:nvPr/>
        </p:nvSpPr>
        <p:spPr>
          <a:xfrm>
            <a:off x="9352042" y="6844541"/>
            <a:ext cx="1430709" cy="0"/>
          </a:xfrm>
          <a:prstGeom prst="line">
            <a:avLst/>
          </a:prstGeom>
          <a:ln cap="flat" w="3810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1753247" y="2293738"/>
            <a:ext cx="3965999" cy="5346167"/>
          </a:xfrm>
          <a:custGeom>
            <a:avLst/>
            <a:gdLst/>
            <a:ahLst/>
            <a:cxnLst/>
            <a:rect r="r" b="b" t="t" l="l"/>
            <a:pathLst>
              <a:path h="5346167" w="3965999">
                <a:moveTo>
                  <a:pt x="0" y="0"/>
                </a:moveTo>
                <a:lnTo>
                  <a:pt x="3966000" y="0"/>
                </a:lnTo>
                <a:lnTo>
                  <a:pt x="3966000" y="5346167"/>
                </a:lnTo>
                <a:lnTo>
                  <a:pt x="0" y="534616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9352042" y="2680015"/>
            <a:ext cx="6926196" cy="350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228"/>
              </a:lnSpc>
            </a:pPr>
            <a:r>
              <a:rPr lang="en-US" sz="7690" spc="-422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MailsDaddy Zimbra Converter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166125" y="6499570"/>
            <a:ext cx="4359493" cy="5565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328"/>
              </a:lnSpc>
              <a:spcBef>
                <a:spcPct val="0"/>
              </a:spcBef>
            </a:pPr>
            <a:r>
              <a:rPr lang="en-US" sz="3091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rPr>
              <a:t>MailsDaddy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7184454" cy="10287000"/>
            <a:chOff x="0" y="0"/>
            <a:chExt cx="9579272" cy="13716000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35045" t="0" r="18423" b="0"/>
            <a:stretch>
              <a:fillRect/>
            </a:stretch>
          </p:blipFill>
          <p:spPr>
            <a:xfrm flipH="false" flipV="false">
              <a:off x="0" y="0"/>
              <a:ext cx="9579272" cy="13716000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1774050" y="-906199"/>
            <a:ext cx="10820809" cy="14175521"/>
            <a:chOff x="0" y="0"/>
            <a:chExt cx="406400" cy="53239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22005" y="0"/>
              <a:ext cx="372840" cy="532394"/>
            </a:xfrm>
            <a:custGeom>
              <a:avLst/>
              <a:gdLst/>
              <a:ahLst/>
              <a:cxnLst/>
              <a:rect r="r" b="b" t="t" l="l"/>
              <a:pathLst>
                <a:path h="532394" w="372840">
                  <a:moveTo>
                    <a:pt x="24500" y="0"/>
                  </a:moveTo>
                  <a:lnTo>
                    <a:pt x="134690" y="0"/>
                  </a:lnTo>
                  <a:cubicBezTo>
                    <a:pt x="163998" y="0"/>
                    <a:pt x="191630" y="13669"/>
                    <a:pt x="209413" y="36966"/>
                  </a:cubicBezTo>
                  <a:lnTo>
                    <a:pt x="356177" y="229231"/>
                  </a:lnTo>
                  <a:cubicBezTo>
                    <a:pt x="372839" y="251059"/>
                    <a:pt x="372839" y="281335"/>
                    <a:pt x="356177" y="303163"/>
                  </a:cubicBezTo>
                  <a:lnTo>
                    <a:pt x="209413" y="495428"/>
                  </a:lnTo>
                  <a:cubicBezTo>
                    <a:pt x="191630" y="518724"/>
                    <a:pt x="163998" y="532394"/>
                    <a:pt x="134690" y="532394"/>
                  </a:cubicBezTo>
                  <a:lnTo>
                    <a:pt x="24500" y="532394"/>
                  </a:lnTo>
                  <a:cubicBezTo>
                    <a:pt x="15751" y="532394"/>
                    <a:pt x="7759" y="527431"/>
                    <a:pt x="3879" y="519589"/>
                  </a:cubicBezTo>
                  <a:cubicBezTo>
                    <a:pt x="0" y="511746"/>
                    <a:pt x="904" y="502382"/>
                    <a:pt x="6213" y="495428"/>
                  </a:cubicBezTo>
                  <a:lnTo>
                    <a:pt x="152977" y="303163"/>
                  </a:lnTo>
                  <a:cubicBezTo>
                    <a:pt x="169639" y="281335"/>
                    <a:pt x="169639" y="251059"/>
                    <a:pt x="152977" y="229231"/>
                  </a:cubicBezTo>
                  <a:lnTo>
                    <a:pt x="6213" y="36966"/>
                  </a:lnTo>
                  <a:cubicBezTo>
                    <a:pt x="904" y="30011"/>
                    <a:pt x="0" y="20647"/>
                    <a:pt x="3879" y="12805"/>
                  </a:cubicBezTo>
                  <a:cubicBezTo>
                    <a:pt x="7759" y="4963"/>
                    <a:pt x="15751" y="0"/>
                    <a:pt x="24500" y="0"/>
                  </a:cubicBezTo>
                  <a:close/>
                </a:path>
              </a:pathLst>
            </a:custGeom>
            <a:solidFill>
              <a:srgbClr val="F2A635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177800" y="-66675"/>
              <a:ext cx="152400" cy="5990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131669" y="-906199"/>
            <a:ext cx="10820809" cy="14175521"/>
            <a:chOff x="0" y="0"/>
            <a:chExt cx="406400" cy="5323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22005" y="0"/>
              <a:ext cx="372840" cy="532394"/>
            </a:xfrm>
            <a:custGeom>
              <a:avLst/>
              <a:gdLst/>
              <a:ahLst/>
              <a:cxnLst/>
              <a:rect r="r" b="b" t="t" l="l"/>
              <a:pathLst>
                <a:path h="532394" w="372840">
                  <a:moveTo>
                    <a:pt x="24500" y="0"/>
                  </a:moveTo>
                  <a:lnTo>
                    <a:pt x="134690" y="0"/>
                  </a:lnTo>
                  <a:cubicBezTo>
                    <a:pt x="163998" y="0"/>
                    <a:pt x="191630" y="13669"/>
                    <a:pt x="209413" y="36966"/>
                  </a:cubicBezTo>
                  <a:lnTo>
                    <a:pt x="356177" y="229231"/>
                  </a:lnTo>
                  <a:cubicBezTo>
                    <a:pt x="372839" y="251059"/>
                    <a:pt x="372839" y="281335"/>
                    <a:pt x="356177" y="303163"/>
                  </a:cubicBezTo>
                  <a:lnTo>
                    <a:pt x="209413" y="495428"/>
                  </a:lnTo>
                  <a:cubicBezTo>
                    <a:pt x="191630" y="518724"/>
                    <a:pt x="163998" y="532394"/>
                    <a:pt x="134690" y="532394"/>
                  </a:cubicBezTo>
                  <a:lnTo>
                    <a:pt x="24500" y="532394"/>
                  </a:lnTo>
                  <a:cubicBezTo>
                    <a:pt x="15751" y="532394"/>
                    <a:pt x="7759" y="527431"/>
                    <a:pt x="3879" y="519589"/>
                  </a:cubicBezTo>
                  <a:cubicBezTo>
                    <a:pt x="0" y="511746"/>
                    <a:pt x="904" y="502382"/>
                    <a:pt x="6213" y="495428"/>
                  </a:cubicBezTo>
                  <a:lnTo>
                    <a:pt x="152977" y="303163"/>
                  </a:lnTo>
                  <a:cubicBezTo>
                    <a:pt x="169639" y="281335"/>
                    <a:pt x="169639" y="251059"/>
                    <a:pt x="152977" y="229231"/>
                  </a:cubicBezTo>
                  <a:lnTo>
                    <a:pt x="6213" y="36966"/>
                  </a:lnTo>
                  <a:cubicBezTo>
                    <a:pt x="904" y="30011"/>
                    <a:pt x="0" y="20647"/>
                    <a:pt x="3879" y="12805"/>
                  </a:cubicBezTo>
                  <a:cubicBezTo>
                    <a:pt x="7759" y="4963"/>
                    <a:pt x="15751" y="0"/>
                    <a:pt x="24500" y="0"/>
                  </a:cubicBezTo>
                  <a:close/>
                </a:path>
              </a:pathLst>
            </a:custGeom>
            <a:solidFill>
              <a:srgbClr val="F9F9F9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77800" y="-66675"/>
              <a:ext cx="152400" cy="5990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2700000">
            <a:off x="14851215" y="-2583947"/>
            <a:ext cx="4816170" cy="4816170"/>
          </a:xfrm>
          <a:custGeom>
            <a:avLst/>
            <a:gdLst/>
            <a:ahLst/>
            <a:cxnLst/>
            <a:rect r="r" b="b" t="t" l="l"/>
            <a:pathLst>
              <a:path h="4816170" w="4816170">
                <a:moveTo>
                  <a:pt x="0" y="0"/>
                </a:moveTo>
                <a:lnTo>
                  <a:pt x="4816170" y="0"/>
                </a:lnTo>
                <a:lnTo>
                  <a:pt x="4816170" y="4816170"/>
                </a:lnTo>
                <a:lnTo>
                  <a:pt x="0" y="48161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2700000">
            <a:off x="3039551" y="7607486"/>
            <a:ext cx="4816170" cy="4816170"/>
          </a:xfrm>
          <a:custGeom>
            <a:avLst/>
            <a:gdLst/>
            <a:ahLst/>
            <a:cxnLst/>
            <a:rect r="r" b="b" t="t" l="l"/>
            <a:pathLst>
              <a:path h="4816170" w="4816170">
                <a:moveTo>
                  <a:pt x="0" y="0"/>
                </a:moveTo>
                <a:lnTo>
                  <a:pt x="4816170" y="0"/>
                </a:lnTo>
                <a:lnTo>
                  <a:pt x="4816170" y="4816170"/>
                </a:lnTo>
                <a:lnTo>
                  <a:pt x="0" y="48161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9507267" y="2312400"/>
            <a:ext cx="5905457" cy="852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09"/>
              </a:lnSpc>
            </a:pPr>
            <a:r>
              <a:rPr lang="en-US" sz="5499" spc="-302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About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507267" y="3448760"/>
            <a:ext cx="5905457" cy="3676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59"/>
              </a:lnSpc>
            </a:pPr>
            <a:r>
              <a:rPr lang="en-US" sz="1899" u="sng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  <a:hlinkClick r:id="rId5" tooltip="https://www.mailsdaddy.com/zimbra-converter/"/>
              </a:rPr>
              <a:t>MailsDaddy Zimbra Converter tool</a:t>
            </a: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 is expertly crafted to convert and open mailboxes in eight different file formats. It is a top choice for anyone looking to transform or extract data from TGZ files.</a:t>
            </a:r>
          </a:p>
          <a:p>
            <a:pPr algn="just">
              <a:lnSpc>
                <a:spcPts val="2659"/>
              </a:lnSpc>
            </a:pPr>
          </a:p>
          <a:p>
            <a:pPr algn="just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The application has numerous advanced features and is capable of holding the similar folder hierarchy in a resultant data file. You can also try the free demo edition of the solution and migrate few items from each folder.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606939" y="1626701"/>
            <a:ext cx="13074122" cy="7033599"/>
          </a:xfrm>
          <a:custGeom>
            <a:avLst/>
            <a:gdLst/>
            <a:ahLst/>
            <a:cxnLst/>
            <a:rect r="r" b="b" t="t" l="l"/>
            <a:pathLst>
              <a:path h="7033599" w="13074122">
                <a:moveTo>
                  <a:pt x="0" y="0"/>
                </a:moveTo>
                <a:lnTo>
                  <a:pt x="13074122" y="0"/>
                </a:lnTo>
                <a:lnTo>
                  <a:pt x="13074122" y="7033598"/>
                </a:lnTo>
                <a:lnTo>
                  <a:pt x="0" y="70335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56213" y="4404424"/>
            <a:ext cx="6975574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274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Download, Run and Add TGZ files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99016" y="1626183"/>
            <a:ext cx="13089967" cy="7034633"/>
          </a:xfrm>
          <a:custGeom>
            <a:avLst/>
            <a:gdLst/>
            <a:ahLst/>
            <a:cxnLst/>
            <a:rect r="r" b="b" t="t" l="l"/>
            <a:pathLst>
              <a:path h="7034633" w="13089967">
                <a:moveTo>
                  <a:pt x="0" y="0"/>
                </a:moveTo>
                <a:lnTo>
                  <a:pt x="13089968" y="0"/>
                </a:lnTo>
                <a:lnTo>
                  <a:pt x="13089968" y="7034634"/>
                </a:lnTo>
                <a:lnTo>
                  <a:pt x="0" y="703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930229" y="4404424"/>
            <a:ext cx="8427541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274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Preview is optional, Press Export button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99016" y="1626183"/>
            <a:ext cx="13089967" cy="7034633"/>
          </a:xfrm>
          <a:custGeom>
            <a:avLst/>
            <a:gdLst/>
            <a:ahLst/>
            <a:cxnLst/>
            <a:rect r="r" b="b" t="t" l="l"/>
            <a:pathLst>
              <a:path h="7034633" w="13089967">
                <a:moveTo>
                  <a:pt x="0" y="0"/>
                </a:moveTo>
                <a:lnTo>
                  <a:pt x="13089968" y="0"/>
                </a:lnTo>
                <a:lnTo>
                  <a:pt x="13089968" y="7034634"/>
                </a:lnTo>
                <a:lnTo>
                  <a:pt x="0" y="70346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236741" y="4404424"/>
            <a:ext cx="7814518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274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Choose Output, Loacation then Next.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96162" y="1641547"/>
            <a:ext cx="13095677" cy="7003907"/>
          </a:xfrm>
          <a:custGeom>
            <a:avLst/>
            <a:gdLst/>
            <a:ahLst/>
            <a:cxnLst/>
            <a:rect r="r" b="b" t="t" l="l"/>
            <a:pathLst>
              <a:path h="7003907" w="13095677">
                <a:moveTo>
                  <a:pt x="0" y="0"/>
                </a:moveTo>
                <a:lnTo>
                  <a:pt x="13095676" y="0"/>
                </a:lnTo>
                <a:lnTo>
                  <a:pt x="13095676" y="7003906"/>
                </a:lnTo>
                <a:lnTo>
                  <a:pt x="0" y="7003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83635" y="4404424"/>
            <a:ext cx="632073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274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PST Export option for Outlook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597587" y="1637949"/>
            <a:ext cx="13092825" cy="7011102"/>
          </a:xfrm>
          <a:custGeom>
            <a:avLst/>
            <a:gdLst/>
            <a:ahLst/>
            <a:cxnLst/>
            <a:rect r="r" b="b" t="t" l="l"/>
            <a:pathLst>
              <a:path h="7011102" w="13092825">
                <a:moveTo>
                  <a:pt x="0" y="0"/>
                </a:moveTo>
                <a:lnTo>
                  <a:pt x="13092826" y="0"/>
                </a:lnTo>
                <a:lnTo>
                  <a:pt x="13092826" y="7011102"/>
                </a:lnTo>
                <a:lnTo>
                  <a:pt x="0" y="7011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912245" y="4404424"/>
            <a:ext cx="10463510" cy="580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DB274C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Start the Migration and Wait for the confirmation.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9F9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-1747773" y="534476"/>
            <a:ext cx="11003843" cy="11003843"/>
          </a:xfrm>
          <a:custGeom>
            <a:avLst/>
            <a:gdLst/>
            <a:ahLst/>
            <a:cxnLst/>
            <a:rect r="r" b="b" t="t" l="l"/>
            <a:pathLst>
              <a:path h="11003843" w="11003843">
                <a:moveTo>
                  <a:pt x="0" y="0"/>
                </a:moveTo>
                <a:lnTo>
                  <a:pt x="11003843" y="0"/>
                </a:lnTo>
                <a:lnTo>
                  <a:pt x="11003843" y="11003842"/>
                </a:lnTo>
                <a:lnTo>
                  <a:pt x="0" y="110038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004350" y="-182279"/>
            <a:ext cx="11602456" cy="10651559"/>
            <a:chOff x="0" y="0"/>
            <a:chExt cx="442681" cy="4064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2681" cy="406400"/>
            </a:xfrm>
            <a:custGeom>
              <a:avLst/>
              <a:gdLst/>
              <a:ahLst/>
              <a:cxnLst/>
              <a:rect r="r" b="b" t="t" l="l"/>
              <a:pathLst>
                <a:path h="406400" w="442681">
                  <a:moveTo>
                    <a:pt x="239481" y="0"/>
                  </a:moveTo>
                  <a:cubicBezTo>
                    <a:pt x="351705" y="0"/>
                    <a:pt x="442681" y="90976"/>
                    <a:pt x="442681" y="203200"/>
                  </a:cubicBezTo>
                  <a:cubicBezTo>
                    <a:pt x="442681" y="315424"/>
                    <a:pt x="351705" y="406400"/>
                    <a:pt x="239481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9F9F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442681" cy="463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-9839637" y="0"/>
            <a:ext cx="17145000" cy="10287000"/>
            <a:chOff x="0" y="0"/>
            <a:chExt cx="6350000" cy="38100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6350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350000">
                  <a:moveTo>
                    <a:pt x="0" y="1905000"/>
                  </a:moveTo>
                  <a:cubicBezTo>
                    <a:pt x="0" y="853440"/>
                    <a:pt x="853440" y="0"/>
                    <a:pt x="1905000" y="0"/>
                  </a:cubicBezTo>
                  <a:lnTo>
                    <a:pt x="4445000" y="0"/>
                  </a:lnTo>
                  <a:cubicBezTo>
                    <a:pt x="5496560" y="0"/>
                    <a:pt x="6350000" y="853440"/>
                    <a:pt x="6350000" y="1905000"/>
                  </a:cubicBezTo>
                  <a:cubicBezTo>
                    <a:pt x="6350000" y="2956560"/>
                    <a:pt x="5496560" y="3810000"/>
                    <a:pt x="4445000" y="3810000"/>
                  </a:cubicBezTo>
                  <a:lnTo>
                    <a:pt x="1905000" y="3810000"/>
                  </a:lnTo>
                  <a:cubicBezTo>
                    <a:pt x="853440" y="3810000"/>
                    <a:pt x="0" y="2956560"/>
                    <a:pt x="0" y="1905000"/>
                  </a:cubicBezTo>
                  <a:close/>
                </a:path>
              </a:pathLst>
            </a:custGeom>
            <a:blipFill>
              <a:blip r:embed="rId4"/>
              <a:stretch>
                <a:fillRect l="0" t="-5520" r="0" b="-552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0613299" y="6036397"/>
            <a:ext cx="627150" cy="627150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F9F9"/>
            </a:solidFill>
            <a:ln w="9525" cap="sq">
              <a:solidFill>
                <a:srgbClr val="DB274C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613652" y="7580499"/>
            <a:ext cx="627150" cy="627150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9F9F9"/>
            </a:solidFill>
            <a:ln w="9525" cap="sq">
              <a:solidFill>
                <a:srgbClr val="DB274C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960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>
            <a:off x="10613299" y="5704649"/>
            <a:ext cx="1134289" cy="0"/>
          </a:xfrm>
          <a:prstGeom prst="line">
            <a:avLst/>
          </a:prstGeom>
          <a:ln cap="flat" w="38100">
            <a:solidFill>
              <a:srgbClr val="DB274C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5" id="15"/>
          <p:cNvSpPr/>
          <p:nvPr/>
        </p:nvSpPr>
        <p:spPr>
          <a:xfrm flipH="false" flipV="false" rot="0">
            <a:off x="10759697" y="6182795"/>
            <a:ext cx="334353" cy="334353"/>
          </a:xfrm>
          <a:custGeom>
            <a:avLst/>
            <a:gdLst/>
            <a:ahLst/>
            <a:cxnLst/>
            <a:rect r="r" b="b" t="t" l="l"/>
            <a:pathLst>
              <a:path h="334353" w="334353">
                <a:moveTo>
                  <a:pt x="0" y="0"/>
                </a:moveTo>
                <a:lnTo>
                  <a:pt x="334353" y="0"/>
                </a:lnTo>
                <a:lnTo>
                  <a:pt x="334353" y="334353"/>
                </a:lnTo>
                <a:lnTo>
                  <a:pt x="0" y="3343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0760051" y="7726897"/>
            <a:ext cx="334353" cy="334353"/>
          </a:xfrm>
          <a:custGeom>
            <a:avLst/>
            <a:gdLst/>
            <a:ahLst/>
            <a:cxnLst/>
            <a:rect r="r" b="b" t="t" l="l"/>
            <a:pathLst>
              <a:path h="334353" w="334353">
                <a:moveTo>
                  <a:pt x="0" y="0"/>
                </a:moveTo>
                <a:lnTo>
                  <a:pt x="334353" y="0"/>
                </a:lnTo>
                <a:lnTo>
                  <a:pt x="334353" y="334353"/>
                </a:lnTo>
                <a:lnTo>
                  <a:pt x="0" y="3343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0613652" y="2299559"/>
            <a:ext cx="5833648" cy="2149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50"/>
              </a:lnSpc>
            </a:pPr>
            <a:r>
              <a:rPr lang="en-US" sz="7878" spc="-433">
                <a:solidFill>
                  <a:srgbClr val="DB274C"/>
                </a:solidFill>
                <a:latin typeface="Garet Bold"/>
                <a:ea typeface="Garet Bold"/>
                <a:cs typeface="Garet Bold"/>
                <a:sym typeface="Garet Bold"/>
              </a:rPr>
              <a:t>Thank You So Much!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613652" y="4804029"/>
            <a:ext cx="5530561" cy="457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 your time....!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613299" y="6793115"/>
            <a:ext cx="1254299" cy="23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2"/>
              </a:lnSpc>
              <a:spcBef>
                <a:spcPct val="0"/>
              </a:spcBef>
            </a:pPr>
            <a:r>
              <a:rPr lang="en-US" sz="1301">
                <a:solidFill>
                  <a:srgbClr val="DB274C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WEBSITE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0613299" y="7032533"/>
            <a:ext cx="4073655" cy="233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2"/>
              </a:lnSpc>
              <a:spcBef>
                <a:spcPct val="0"/>
              </a:spcBef>
            </a:pPr>
            <a:r>
              <a:rPr lang="en-US" sz="1301" u="sng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  <a:hlinkClick r:id="rId9" tooltip="https://www.mailsdaddy.com/zimbra-converter/"/>
              </a:rPr>
              <a:t>https://www.mailsdaddy.com/zimbra-converter/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613652" y="8337217"/>
            <a:ext cx="1263715" cy="23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2"/>
              </a:lnSpc>
              <a:spcBef>
                <a:spcPct val="0"/>
              </a:spcBef>
            </a:pPr>
            <a:r>
              <a:rPr lang="en-US" sz="1301">
                <a:solidFill>
                  <a:srgbClr val="DB274C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CONTACT US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613652" y="8576635"/>
            <a:ext cx="1457259" cy="2323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2"/>
              </a:lnSpc>
              <a:spcBef>
                <a:spcPct val="0"/>
              </a:spcBef>
            </a:pPr>
            <a:r>
              <a:rPr lang="en-US" sz="1301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+91 8750750629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DAGOqvx3Rpc</dc:identifier>
  <dcterms:modified xsi:type="dcterms:W3CDTF">2011-08-01T06:04:30Z</dcterms:modified>
  <cp:revision>1</cp:revision>
  <dc:title>MailsDaddy</dc:title>
</cp:coreProperties>
</file>