
<file path=[Content_Types].xml><?xml version="1.0" encoding="utf-8"?>
<Types xmlns="http://schemas.openxmlformats.org/package/2006/content-types" xmlns:a="http://schemas.openxmlformats.org/drawingml/2006/main" xmlns:c="http://schemas.openxmlformats.org/drawingml/2006/chart" xmlns:cs="http://schemas.microsoft.com/office/drawing/2012/chartStyle" xmlns:ns1="http://schemas.openxmlformats.org/officeDocument/2006/extended-properties" xmlns:p="http://schemas.openxmlformats.org/presentationml/2006/main" xmlns:r="http://schemas.openxmlformats.org/officeDocument/2006/relationships" xmlns:vt="http://schemas.openxmlformats.org/officeDocument/2006/docPropsVTypes"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theme+xml" PartName="/ppt/theme/theme1.xml"/>
  <Override ContentType="application/vnd.openxmlformats-officedocument.presentationml.tags+xml" PartName="/ppt/tags/tag1.xml"/>
  <Override ContentType="application/vnd.openxmlformats-officedocument.presentationml.tags+xml" PartName="/ppt/tags/tag2.xml"/>
  <Override ContentType="application/vnd.openxmlformats-officedocument.presentationml.notesMaster+xml" PartName="/ppt/notesMasters/notesMaster1.xml"/>
  <Override ContentType="application/vnd.openxmlformats-officedocument.theme+xml" PartName="/ppt/theme/theme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Default ContentType="image/png" Extension="png"/>
  <Override ContentType="application/x-fontdata" PartName="/ppt/fonts/font1.fntdata"/>
  <Override ContentType="application/x-fontdata" PartName="/ppt/fonts/font2.fntdata"/>
  <Override ContentType="application/x-fontdata" PartName="/ppt/fonts/font3.fntdata"/>
  <Override ContentType="application/vnd.openxmlformats-officedocument.presentationml.presentation.main+xml" PartName="/ppt/presentation.xml"/>
  <Default ContentType="application/xml" Extension="xml"/>
  <Default ContentType="application/vnd.openxmlformats-package.relationships+xml" Extension="rels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&#65533;&#65533>
</file>

<file path=ppt/presentation.xml>�>
</file>

<file path=ppt/presProps.xml>�>
</file>

<file path=ppt/tableStyles.xml>�>
</file>

<file path=ppt/viewProps.xml>�>
</file>

<file path=ppt/_rels/presentation.xml.rels>&#65533;&#65533>
</file>

<file path=ppt/notesMasters/_rels/notesMaster1.xml.rels>&#65533;&#65533>
</file>

<file path=ppt/notesMasters/notesMaster1.xml>�> 9# >
</file>

<file path=ppt/slideLayouts/_rels/slideLayout1.xml.rels>&#65533;&#65533>
</file>

<file path=ppt/slideLayouts/_rels/slideLayout2.xml.rels>&#65533;&#65533>
</file>

<file path=ppt/slideLayouts/_rels/slideLayout3.xml.rels>&#65533;&#65533>
</file>

<file path=ppt/slideLayouts/_rels/slideLayout4.xml.rels>&#65533;&#65533>
</file>

<file path=ppt/slideLayouts/_rels/slideLayout5.xml.rels>&#65533;&#65533>
</file>

<file path=ppt/slideLayouts/_rels/slideLayout6.xml.rels>&#65533;&#65533>
</file>

<file path=ppt/slideLayouts/_rels/slideLayout7.xml.rels>&#65533;&#65533>
</file>

<file path=ppt/slideLayouts/_rels/slideLayout8.xml.rels>&#65533;&#65533>
</file>

<file path=ppt/slideLayouts/_rels/slideLayout9.xml.rels>&#65533;&#65533>
</file>

<file path=ppt/slideLayouts/_rels/slideLayout10.xml.rels>&#65533;&#65533>
</file>

<file path=ppt/slideLayouts/_rels/slideLayout11.xml.rels>&#65533;&#65533>
</file>

<file path=ppt/slideLayouts/slideLayout1.xml>�>
</file>

<file path=ppt/slideLayouts/slideLayout2.xml>�>
</file>

<file path=ppt/slideLayouts/slideLayout3.xml>�>
</file>

<file path=ppt/slideLayouts/slideLayout4.xml>�>
</file>

<file path=ppt/slideLayouts/slideLayout5.xml>�>
</file>

<file path=ppt/slideLayouts/slideLayout6.xml>�>
</file>

<file path=ppt/slideLayouts/slideLayout7.xml>�>
</file>

<file path=ppt/slideLayouts/slideLayout8.xml>�>
</file>

<file path=ppt/slideLayouts/slideLayout9.xml>�>
</file>

<file path=ppt/slideLayouts/slideLayout10.xml>�>
</file>

<file path=ppt/slideLayouts/slideLayout11.xml>�>
</file>

<file path=ppt/slideMasters/_rels/slideMaster1.xml.rels>&#65533;&#65533>
</file>

<file path=ppt/slideMasters/slideMaster1.xml>�>
</file>

<file path=ppt/slides/_rels/slide1.xml.rels>&#65533;&#65533>
</file>

<file path=ppt/slides/_rels/slide2.xml.rels>&#65533;&#65533>
</file>

<file path=ppt/slides/_rels/slide3.xml.rels>&#65533;&#65533>
</file>

<file path=ppt/slides/_rels/slide4.xml.rels>&#65533;&#65533>
</file>

<file path=ppt/slides/_rels/slide5.xml.rels>&#65533;&#65533>
</file>

<file path=ppt/slides/_rels/slide6.xml.rels>&#65533;&#65533>
</file>

<file path=ppt/slides/_rels/slide7.xml.rels>&#65533;&#65533>
</file>

<file path=ppt/slides/_rels/slide8.xml.rels>&#65533;&#65533>
</file>

<file path=ppt/slides/_rels/slide9.xml.rels>&#65533;&#65533>
</file>

<file path=ppt/slides/_rels/slide10.xml.rels>&#65533;&#65533>
</file>

<file path=ppt/slides/_rels/slide11.xml.rels>&#65533;&#65533>
</file>

<file path=ppt/slides/_rels/slide12.xml.rels>&#65533;&#65533>
</file>

<file path=ppt/slides/_rels/slide13.xml.rels>&#65533;&#65533>
</file>

<file path=ppt/slides/slide1.xml>�>
</file>

<file path=ppt/slides/slide2.xml>�" " " " >
</file>

<file path=ppt/slides/slide3.xml>�>
</file>

<file path=ppt/slides/slide4.xml>�>
</file>

<file path=ppt/slides/slide5.xml>�" " " " " " >
</file>

<file path=ppt/slides/slide6.xml>�>
</file>

<file path=ppt/slides/slide7.xml>�>
</file>

<file path=ppt/slides/slide8.xml>�>
</file>

<file path=ppt/slides/slide9.xml>�>
</file>

<file path=ppt/slides/slide10.xml>�>
</file>

<file path=ppt/slides/slide11.xml>�>
</file>

<file path=ppt/slides/slide12.xml>�>
</file>

<file path=ppt/slides/slide13.xml>�>
</file>

<file path=ppt/tags/tag1.xml>�>
</file>

<file path=ppt/tags/tag2.xml>�>
</file>

<file path=ppt/theme/theme1.xml>�>
</file>

<file path=ppt/theme/theme2.xml>�>
</file>

<file path=docProps/app.xml>�>
</file>

<file path=docProps/core.xml>�>
</file>