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grandir Bold" charset="1" panose="00000800000000000000"/>
      <p:regular r:id="rId17"/>
    </p:embeddedFont>
    <p:embeddedFont>
      <p:font typeface="Poppins" charset="1" panose="00000500000000000000"/>
      <p:regular r:id="rId18"/>
    </p:embeddedFont>
    <p:embeddedFont>
      <p:font typeface="Poppins Semi-Bold" charset="1" panose="00000700000000000000"/>
      <p:regular r:id="rId19"/>
    </p:embeddedFont>
    <p:embeddedFont>
      <p:font typeface="Poppins Bold" charset="1" panose="000008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https://duskyindia.in/products/moondew-mogra" TargetMode="External" Type="http://schemas.openxmlformats.org/officeDocument/2006/relationships/hyperlink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2.jpeg" Type="http://schemas.openxmlformats.org/officeDocument/2006/relationships/image"/><Relationship Id="rId8" Target="https://duskyindia.in/products/moondew-mogra" TargetMode="External" Type="http://schemas.openxmlformats.org/officeDocument/2006/relationships/hyperlink"/><Relationship Id="rId9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8.png" Type="http://schemas.openxmlformats.org/officeDocument/2006/relationships/image"/><Relationship Id="rId2" Target="../media/image13.png" Type="http://schemas.openxmlformats.org/officeDocument/2006/relationships/image"/><Relationship Id="rId3" Target="../media/image1.pn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7.jpeg" Type="http://schemas.openxmlformats.org/officeDocument/2006/relationships/image"/><Relationship Id="rId6" Target="../media/image12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2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9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4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4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jpe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276123">
            <a:off x="2518148" y="-247247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122851" y="-1633665"/>
            <a:ext cx="4220308" cy="4114800"/>
          </a:xfrm>
          <a:custGeom>
            <a:avLst/>
            <a:gdLst/>
            <a:ahLst/>
            <a:cxnLst/>
            <a:rect r="r" b="b" t="t" l="l"/>
            <a:pathLst>
              <a:path h="4114800" w="4220308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0646685">
            <a:off x="12940935" y="4880331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1381521">
            <a:off x="14009352" y="6447836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6"/>
                </a:lnTo>
                <a:lnTo>
                  <a:pt x="0" y="330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2954" y="1028700"/>
            <a:ext cx="9925759" cy="10101270"/>
            <a:chOff x="0" y="0"/>
            <a:chExt cx="2614192" cy="2660417"/>
          </a:xfrm>
        </p:grpSpPr>
        <p:sp>
          <p:nvSpPr>
            <p:cNvPr name="Freeform 7" id="7">
              <a:hlinkClick r:id="rId5" tooltip="https://duskyindia.in/products/moondew-mogra"/>
            </p:cNvPr>
            <p:cNvSpPr/>
            <p:nvPr/>
          </p:nvSpPr>
          <p:spPr>
            <a:xfrm flipH="false" flipV="false" rot="0">
              <a:off x="0" y="0"/>
              <a:ext cx="2614192" cy="2660417"/>
            </a:xfrm>
            <a:custGeom>
              <a:avLst/>
              <a:gdLst/>
              <a:ahLst/>
              <a:cxnLst/>
              <a:rect r="r" b="b" t="t" l="l"/>
              <a:pathLst>
                <a:path h="2660417" w="2614192">
                  <a:moveTo>
                    <a:pt x="60839" y="0"/>
                  </a:moveTo>
                  <a:lnTo>
                    <a:pt x="2553353" y="0"/>
                  </a:lnTo>
                  <a:cubicBezTo>
                    <a:pt x="2586953" y="0"/>
                    <a:pt x="2614192" y="27238"/>
                    <a:pt x="2614192" y="60839"/>
                  </a:cubicBezTo>
                  <a:lnTo>
                    <a:pt x="2614192" y="2599578"/>
                  </a:lnTo>
                  <a:cubicBezTo>
                    <a:pt x="2614192" y="2633178"/>
                    <a:pt x="2586953" y="2660417"/>
                    <a:pt x="2553353" y="2660417"/>
                  </a:cubicBezTo>
                  <a:lnTo>
                    <a:pt x="60839" y="2660417"/>
                  </a:lnTo>
                  <a:cubicBezTo>
                    <a:pt x="27238" y="2660417"/>
                    <a:pt x="0" y="2633178"/>
                    <a:pt x="0" y="2599578"/>
                  </a:cubicBezTo>
                  <a:lnTo>
                    <a:pt x="0" y="60839"/>
                  </a:lnTo>
                  <a:cubicBezTo>
                    <a:pt x="0" y="27238"/>
                    <a:pt x="27238" y="0"/>
                    <a:pt x="60839" y="0"/>
                  </a:cubicBezTo>
                  <a:close/>
                </a:path>
              </a:pathLst>
            </a:custGeom>
            <a:solidFill>
              <a:srgbClr val="3A2209"/>
            </a:solidFill>
            <a:ln w="38100" cap="rnd">
              <a:solidFill>
                <a:srgbClr val="D6BCA1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2614192" cy="2727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1470852">
            <a:off x="5583770" y="7115201"/>
            <a:ext cx="3326471" cy="5153688"/>
          </a:xfrm>
          <a:custGeom>
            <a:avLst/>
            <a:gdLst/>
            <a:ahLst/>
            <a:cxnLst/>
            <a:rect r="r" b="b" t="t" l="l"/>
            <a:pathLst>
              <a:path h="5153688" w="3326471">
                <a:moveTo>
                  <a:pt x="0" y="5153689"/>
                </a:moveTo>
                <a:lnTo>
                  <a:pt x="3326472" y="5153689"/>
                </a:lnTo>
                <a:lnTo>
                  <a:pt x="3326472" y="0"/>
                </a:lnTo>
                <a:lnTo>
                  <a:pt x="0" y="0"/>
                </a:lnTo>
                <a:lnTo>
                  <a:pt x="0" y="515368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7274444" y="11913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07953" y="383806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753797" y="1610619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011613" y="1809514"/>
            <a:ext cx="6486416" cy="8539642"/>
            <a:chOff x="0" y="0"/>
            <a:chExt cx="1004915" cy="132301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04916" cy="1323014"/>
            </a:xfrm>
            <a:custGeom>
              <a:avLst/>
              <a:gdLst/>
              <a:ahLst/>
              <a:cxnLst/>
              <a:rect r="r" b="b" t="t" l="l"/>
              <a:pathLst>
                <a:path h="1323014" w="1004916">
                  <a:moveTo>
                    <a:pt x="47742" y="0"/>
                  </a:moveTo>
                  <a:lnTo>
                    <a:pt x="957173" y="0"/>
                  </a:lnTo>
                  <a:cubicBezTo>
                    <a:pt x="969835" y="0"/>
                    <a:pt x="981979" y="5030"/>
                    <a:pt x="990932" y="13983"/>
                  </a:cubicBezTo>
                  <a:cubicBezTo>
                    <a:pt x="999885" y="22937"/>
                    <a:pt x="1004916" y="35080"/>
                    <a:pt x="1004916" y="47742"/>
                  </a:cubicBezTo>
                  <a:lnTo>
                    <a:pt x="1004916" y="1275272"/>
                  </a:lnTo>
                  <a:cubicBezTo>
                    <a:pt x="1004916" y="1301639"/>
                    <a:pt x="983541" y="1323014"/>
                    <a:pt x="957173" y="1323014"/>
                  </a:cubicBezTo>
                  <a:lnTo>
                    <a:pt x="47742" y="1323014"/>
                  </a:lnTo>
                  <a:cubicBezTo>
                    <a:pt x="21375" y="1323014"/>
                    <a:pt x="0" y="1301639"/>
                    <a:pt x="0" y="1275272"/>
                  </a:cubicBezTo>
                  <a:lnTo>
                    <a:pt x="0" y="47742"/>
                  </a:lnTo>
                  <a:cubicBezTo>
                    <a:pt x="0" y="21375"/>
                    <a:pt x="21375" y="0"/>
                    <a:pt x="47742" y="0"/>
                  </a:cubicBezTo>
                  <a:close/>
                </a:path>
              </a:pathLst>
            </a:custGeom>
            <a:blipFill>
              <a:blip r:embed="rId11"/>
              <a:stretch>
                <a:fillRect l="-15827" t="0" r="-15827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1345427" y="3750066"/>
            <a:ext cx="8720814" cy="4011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48"/>
              </a:lnSpc>
            </a:pPr>
            <a:r>
              <a:rPr lang="en-US" sz="68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Moondew Mogra: Hydrating Mogra Toner for Glowing, Fresh-Looking Skin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582349">
            <a:off x="5297880" y="5388396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979696">
            <a:off x="-1642654" y="7435021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4783784" y="6881623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5" y="5863783"/>
                </a:lnTo>
                <a:lnTo>
                  <a:pt x="3784805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742954" y="-636847"/>
            <a:ext cx="13318539" cy="9169475"/>
            <a:chOff x="0" y="0"/>
            <a:chExt cx="3507763" cy="24150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07763" cy="2415006"/>
            </a:xfrm>
            <a:custGeom>
              <a:avLst/>
              <a:gdLst/>
              <a:ahLst/>
              <a:cxnLst/>
              <a:rect r="r" b="b" t="t" l="l"/>
              <a:pathLst>
                <a:path h="2415006" w="3507763">
                  <a:moveTo>
                    <a:pt x="40109" y="0"/>
                  </a:moveTo>
                  <a:lnTo>
                    <a:pt x="3467655" y="0"/>
                  </a:lnTo>
                  <a:cubicBezTo>
                    <a:pt x="3478292" y="0"/>
                    <a:pt x="3488494" y="4226"/>
                    <a:pt x="3496016" y="11748"/>
                  </a:cubicBezTo>
                  <a:cubicBezTo>
                    <a:pt x="3503538" y="19270"/>
                    <a:pt x="3507763" y="29471"/>
                    <a:pt x="3507763" y="40109"/>
                  </a:cubicBezTo>
                  <a:lnTo>
                    <a:pt x="3507763" y="2374897"/>
                  </a:lnTo>
                  <a:cubicBezTo>
                    <a:pt x="3507763" y="2385534"/>
                    <a:pt x="3503538" y="2395736"/>
                    <a:pt x="3496016" y="2403258"/>
                  </a:cubicBezTo>
                  <a:cubicBezTo>
                    <a:pt x="3488494" y="2410780"/>
                    <a:pt x="3478292" y="2415006"/>
                    <a:pt x="3467655" y="2415006"/>
                  </a:cubicBezTo>
                  <a:lnTo>
                    <a:pt x="40109" y="2415006"/>
                  </a:lnTo>
                  <a:cubicBezTo>
                    <a:pt x="29471" y="2415006"/>
                    <a:pt x="19270" y="2410780"/>
                    <a:pt x="11748" y="2403258"/>
                  </a:cubicBezTo>
                  <a:cubicBezTo>
                    <a:pt x="4226" y="2395736"/>
                    <a:pt x="0" y="2385534"/>
                    <a:pt x="0" y="2374897"/>
                  </a:cubicBezTo>
                  <a:lnTo>
                    <a:pt x="0" y="40109"/>
                  </a:lnTo>
                  <a:cubicBezTo>
                    <a:pt x="0" y="29471"/>
                    <a:pt x="4226" y="19270"/>
                    <a:pt x="11748" y="11748"/>
                  </a:cubicBezTo>
                  <a:cubicBezTo>
                    <a:pt x="19270" y="4226"/>
                    <a:pt x="29471" y="0"/>
                    <a:pt x="4010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507763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-9099633">
            <a:off x="8567173" y="-3593402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2"/>
                </a:moveTo>
                <a:lnTo>
                  <a:pt x="3784805" y="5863782"/>
                </a:lnTo>
                <a:lnTo>
                  <a:pt x="3784805" y="0"/>
                </a:lnTo>
                <a:lnTo>
                  <a:pt x="0" y="0"/>
                </a:lnTo>
                <a:lnTo>
                  <a:pt x="0" y="586378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9" id="9"/>
          <p:cNvGrpSpPr/>
          <p:nvPr/>
        </p:nvGrpSpPr>
        <p:grpSpPr>
          <a:xfrm rot="0">
            <a:off x="12168983" y="911748"/>
            <a:ext cx="6486416" cy="8539642"/>
            <a:chOff x="0" y="0"/>
            <a:chExt cx="1004915" cy="13230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04916" cy="1323014"/>
            </a:xfrm>
            <a:custGeom>
              <a:avLst/>
              <a:gdLst/>
              <a:ahLst/>
              <a:cxnLst/>
              <a:rect r="r" b="b" t="t" l="l"/>
              <a:pathLst>
                <a:path h="1323014" w="1004916">
                  <a:moveTo>
                    <a:pt x="47742" y="0"/>
                  </a:moveTo>
                  <a:lnTo>
                    <a:pt x="957173" y="0"/>
                  </a:lnTo>
                  <a:cubicBezTo>
                    <a:pt x="969835" y="0"/>
                    <a:pt x="981979" y="5030"/>
                    <a:pt x="990932" y="13983"/>
                  </a:cubicBezTo>
                  <a:cubicBezTo>
                    <a:pt x="999885" y="22937"/>
                    <a:pt x="1004916" y="35080"/>
                    <a:pt x="1004916" y="47742"/>
                  </a:cubicBezTo>
                  <a:lnTo>
                    <a:pt x="1004916" y="1275272"/>
                  </a:lnTo>
                  <a:cubicBezTo>
                    <a:pt x="1004916" y="1301639"/>
                    <a:pt x="983541" y="1323014"/>
                    <a:pt x="957173" y="1323014"/>
                  </a:cubicBezTo>
                  <a:lnTo>
                    <a:pt x="47742" y="1323014"/>
                  </a:lnTo>
                  <a:cubicBezTo>
                    <a:pt x="21375" y="1323014"/>
                    <a:pt x="0" y="1301639"/>
                    <a:pt x="0" y="1275272"/>
                  </a:cubicBezTo>
                  <a:lnTo>
                    <a:pt x="0" y="47742"/>
                  </a:lnTo>
                  <a:cubicBezTo>
                    <a:pt x="0" y="21375"/>
                    <a:pt x="21375" y="0"/>
                    <a:pt x="47742" y="0"/>
                  </a:cubicBezTo>
                  <a:close/>
                </a:path>
              </a:pathLst>
            </a:custGeom>
            <a:blipFill>
              <a:blip r:embed="rId7"/>
              <a:stretch>
                <a:fillRect l="-15827" t="0" r="-15827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742084" y="3623074"/>
            <a:ext cx="9499500" cy="459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Your skin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goes through a lot every day. Pollution, heat, sunlight, air conditioning, makeup, and everyday stress can leave your complexion feeling dry, dull, and tired. While cleansing is an impo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rtant part of skincare, your routine can benefit from an extra hydration step that helps your skin feel fresh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an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comf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e.</a:t>
            </a:r>
          </a:p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8" tooltip="https://duskyindia.in/products/moondew-mogra"/>
              </a:rPr>
              <a:t>Moondew Mogra by Dusky India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is a lightweight floral toner designed to refresh the skin while providing a soft, hydrated, and dewy-looking finish. Inspired by the delicate beauty of Mogra, this toner fits easily into a simple daily routine and can be used whenever your skin needs a quick refresh.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If you're searching for a hydrating mogra toner, a hydrating face toner for glowing skin, or a natural toner for sensitive skin, Moondew Mogra offers a gentle, refreshing approach to everyday facial care.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6160799" y="-128227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1148207" y="4335269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42084" y="1709818"/>
            <a:ext cx="10078762" cy="1979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40"/>
              </a:lnSpc>
              <a:spcBef>
                <a:spcPct val="0"/>
              </a:spcBef>
            </a:pPr>
            <a:r>
              <a:rPr lang="en-US" b="true" sz="440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Moondew Mogra: Hydrating Mogra Toner for Glowing, Fresh-Looking</a:t>
            </a:r>
            <a:r>
              <a:rPr lang="en-US" b="true" sz="4400" strike="noStrike" u="non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 Skin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173403">
            <a:off x="4637172" y="-1997848"/>
            <a:ext cx="7717746" cy="8335623"/>
          </a:xfrm>
          <a:custGeom>
            <a:avLst/>
            <a:gdLst/>
            <a:ahLst/>
            <a:cxnLst/>
            <a:rect r="r" b="b" t="t" l="l"/>
            <a:pathLst>
              <a:path h="8335623" w="7717746">
                <a:moveTo>
                  <a:pt x="7717746" y="0"/>
                </a:moveTo>
                <a:lnTo>
                  <a:pt x="0" y="0"/>
                </a:lnTo>
                <a:lnTo>
                  <a:pt x="0" y="8335623"/>
                </a:lnTo>
                <a:lnTo>
                  <a:pt x="7717746" y="8335623"/>
                </a:lnTo>
                <a:lnTo>
                  <a:pt x="771774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-1164164">
            <a:off x="-259082" y="-262701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3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1853133" y="1028700"/>
            <a:ext cx="6929107" cy="8229600"/>
            <a:chOff x="0" y="0"/>
            <a:chExt cx="899880" cy="10687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99880" cy="1068775"/>
            </a:xfrm>
            <a:custGeom>
              <a:avLst/>
              <a:gdLst/>
              <a:ahLst/>
              <a:cxnLst/>
              <a:rect r="r" b="b" t="t" l="l"/>
              <a:pathLst>
                <a:path h="1068775" w="899880">
                  <a:moveTo>
                    <a:pt x="44692" y="0"/>
                  </a:moveTo>
                  <a:lnTo>
                    <a:pt x="855188" y="0"/>
                  </a:lnTo>
                  <a:cubicBezTo>
                    <a:pt x="879871" y="0"/>
                    <a:pt x="899880" y="20009"/>
                    <a:pt x="899880" y="44692"/>
                  </a:cubicBezTo>
                  <a:lnTo>
                    <a:pt x="899880" y="1024083"/>
                  </a:lnTo>
                  <a:cubicBezTo>
                    <a:pt x="899880" y="1048765"/>
                    <a:pt x="879871" y="1068775"/>
                    <a:pt x="855188" y="1068775"/>
                  </a:cubicBezTo>
                  <a:lnTo>
                    <a:pt x="44692" y="1068775"/>
                  </a:lnTo>
                  <a:cubicBezTo>
                    <a:pt x="20009" y="1068775"/>
                    <a:pt x="0" y="1048765"/>
                    <a:pt x="0" y="1024083"/>
                  </a:cubicBezTo>
                  <a:lnTo>
                    <a:pt x="0" y="44692"/>
                  </a:lnTo>
                  <a:cubicBezTo>
                    <a:pt x="0" y="20009"/>
                    <a:pt x="20009" y="0"/>
                    <a:pt x="44692" y="0"/>
                  </a:cubicBezTo>
                  <a:close/>
                </a:path>
              </a:pathLst>
            </a:custGeom>
            <a:blipFill>
              <a:blip r:embed="rId4"/>
              <a:stretch>
                <a:fillRect l="-9384" t="0" r="-9384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1281304" y="3242158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7" id="7"/>
          <p:cNvSpPr/>
          <p:nvPr/>
        </p:nvSpPr>
        <p:spPr>
          <a:xfrm>
            <a:off x="1867121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6417537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931155" y="4572528"/>
            <a:ext cx="8398823" cy="4685772"/>
            <a:chOff x="0" y="0"/>
            <a:chExt cx="2212090" cy="123417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090" cy="1234176"/>
            </a:xfrm>
            <a:custGeom>
              <a:avLst/>
              <a:gdLst/>
              <a:ahLst/>
              <a:cxnLst/>
              <a:rect r="r" b="b" t="t" l="l"/>
              <a:pathLst>
                <a:path h="1234176" w="2212090">
                  <a:moveTo>
                    <a:pt x="2212090" y="32263"/>
                  </a:moveTo>
                  <a:lnTo>
                    <a:pt x="2212090" y="1201913"/>
                  </a:lnTo>
                  <a:cubicBezTo>
                    <a:pt x="2212090" y="1210470"/>
                    <a:pt x="2208691" y="1218676"/>
                    <a:pt x="2202641" y="1224727"/>
                  </a:cubicBezTo>
                  <a:cubicBezTo>
                    <a:pt x="2196590" y="1230777"/>
                    <a:pt x="2188384" y="1234176"/>
                    <a:pt x="2179828" y="1234176"/>
                  </a:cubicBezTo>
                  <a:lnTo>
                    <a:pt x="32263" y="1234176"/>
                  </a:lnTo>
                  <a:cubicBezTo>
                    <a:pt x="14444" y="1234176"/>
                    <a:pt x="0" y="1219732"/>
                    <a:pt x="0" y="1201913"/>
                  </a:cubicBezTo>
                  <a:lnTo>
                    <a:pt x="0" y="32263"/>
                  </a:lnTo>
                  <a:cubicBezTo>
                    <a:pt x="0" y="23706"/>
                    <a:pt x="3399" y="15500"/>
                    <a:pt x="9449" y="9449"/>
                  </a:cubicBezTo>
                  <a:cubicBezTo>
                    <a:pt x="15500" y="3399"/>
                    <a:pt x="23706" y="0"/>
                    <a:pt x="32263" y="0"/>
                  </a:cubicBezTo>
                  <a:lnTo>
                    <a:pt x="2179828" y="0"/>
                  </a:lnTo>
                  <a:cubicBezTo>
                    <a:pt x="2188384" y="0"/>
                    <a:pt x="2196590" y="3399"/>
                    <a:pt x="2202641" y="9449"/>
                  </a:cubicBezTo>
                  <a:cubicBezTo>
                    <a:pt x="2208691" y="15500"/>
                    <a:pt x="2212090" y="23706"/>
                    <a:pt x="2212090" y="32263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212090" cy="1291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0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0967953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2258147" y="5064203"/>
            <a:ext cx="7744839" cy="388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is a refreshing floral facial toner created for people who enjoy lightweight, nature-inspired skincare. Its fine mist format makes it convenient to apply after cleansing or whenever your skin feels dry and tired.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Unlike heavy skincare products that can leave behind a sticky feeling, Moondew</a:t>
            </a: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Mogra is designed to feel light and comfortable on the skin. A few sprays can instantly turn a regular skincare routine into a refreshing self-care ritual.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delicate Mogra-inspired experience also makes it an enjoyable addition to both morning and evening skincare.</a:t>
            </a:r>
          </a:p>
          <a:p>
            <a:pPr algn="just">
              <a:lnSpc>
                <a:spcPts val="279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-1381521">
            <a:off x="6799898" y="-1626379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7"/>
                </a:lnTo>
                <a:lnTo>
                  <a:pt x="0" y="33074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74372" y="2726056"/>
            <a:ext cx="10078762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What Is Moondew Mogra?</a:t>
            </a:r>
          </a:p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945629" y="9440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17687" y="-12531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9995029">
            <a:off x="9081564" y="5535145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3509891">
            <a:off x="5953991" y="-262701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6483929" y="-592461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6" y="5863783"/>
                </a:lnTo>
                <a:lnTo>
                  <a:pt x="3784806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10199481" y="1597007"/>
            <a:ext cx="6614031" cy="3252566"/>
            <a:chOff x="0" y="0"/>
            <a:chExt cx="1004918" cy="4941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4918" cy="494186"/>
            </a:xfrm>
            <a:custGeom>
              <a:avLst/>
              <a:gdLst/>
              <a:ahLst/>
              <a:cxnLst/>
              <a:rect r="r" b="b" t="t" l="l"/>
              <a:pathLst>
                <a:path h="494186" w="1004918">
                  <a:moveTo>
                    <a:pt x="46821" y="0"/>
                  </a:moveTo>
                  <a:lnTo>
                    <a:pt x="958097" y="0"/>
                  </a:lnTo>
                  <a:cubicBezTo>
                    <a:pt x="983955" y="0"/>
                    <a:pt x="1004918" y="20963"/>
                    <a:pt x="1004918" y="46821"/>
                  </a:cubicBezTo>
                  <a:lnTo>
                    <a:pt x="1004918" y="447365"/>
                  </a:lnTo>
                  <a:cubicBezTo>
                    <a:pt x="1004918" y="473223"/>
                    <a:pt x="983955" y="494186"/>
                    <a:pt x="958097" y="494186"/>
                  </a:cubicBezTo>
                  <a:lnTo>
                    <a:pt x="46821" y="494186"/>
                  </a:lnTo>
                  <a:cubicBezTo>
                    <a:pt x="20963" y="494186"/>
                    <a:pt x="0" y="473223"/>
                    <a:pt x="0" y="447365"/>
                  </a:cubicBezTo>
                  <a:lnTo>
                    <a:pt x="0" y="46821"/>
                  </a:lnTo>
                  <a:cubicBezTo>
                    <a:pt x="0" y="20963"/>
                    <a:pt x="20963" y="0"/>
                    <a:pt x="4682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1674" r="0" b="-51674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0199481" y="5437428"/>
            <a:ext cx="6614031" cy="3252566"/>
            <a:chOff x="0" y="0"/>
            <a:chExt cx="1004918" cy="49418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04918" cy="494186"/>
            </a:xfrm>
            <a:custGeom>
              <a:avLst/>
              <a:gdLst/>
              <a:ahLst/>
              <a:cxnLst/>
              <a:rect r="r" b="b" t="t" l="l"/>
              <a:pathLst>
                <a:path h="494186" w="1004918">
                  <a:moveTo>
                    <a:pt x="46821" y="0"/>
                  </a:moveTo>
                  <a:lnTo>
                    <a:pt x="958097" y="0"/>
                  </a:lnTo>
                  <a:cubicBezTo>
                    <a:pt x="983955" y="0"/>
                    <a:pt x="1004918" y="20963"/>
                    <a:pt x="1004918" y="46821"/>
                  </a:cubicBezTo>
                  <a:lnTo>
                    <a:pt x="1004918" y="447365"/>
                  </a:lnTo>
                  <a:cubicBezTo>
                    <a:pt x="1004918" y="473223"/>
                    <a:pt x="983955" y="494186"/>
                    <a:pt x="958097" y="494186"/>
                  </a:cubicBezTo>
                  <a:lnTo>
                    <a:pt x="46821" y="494186"/>
                  </a:lnTo>
                  <a:cubicBezTo>
                    <a:pt x="20963" y="494186"/>
                    <a:pt x="0" y="473223"/>
                    <a:pt x="0" y="447365"/>
                  </a:cubicBezTo>
                  <a:lnTo>
                    <a:pt x="0" y="46821"/>
                  </a:lnTo>
                  <a:cubicBezTo>
                    <a:pt x="0" y="20963"/>
                    <a:pt x="20963" y="0"/>
                    <a:pt x="46821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51674" r="0" b="-51674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-1824034" y="558762"/>
            <a:ext cx="11479110" cy="9169475"/>
            <a:chOff x="0" y="0"/>
            <a:chExt cx="3023305" cy="24150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23305" cy="2415006"/>
            </a:xfrm>
            <a:custGeom>
              <a:avLst/>
              <a:gdLst/>
              <a:ahLst/>
              <a:cxnLst/>
              <a:rect r="r" b="b" t="t" l="l"/>
              <a:pathLst>
                <a:path h="2415006" w="3023305">
                  <a:moveTo>
                    <a:pt x="46536" y="0"/>
                  </a:moveTo>
                  <a:lnTo>
                    <a:pt x="2976769" y="0"/>
                  </a:lnTo>
                  <a:cubicBezTo>
                    <a:pt x="3002470" y="0"/>
                    <a:pt x="3023305" y="20835"/>
                    <a:pt x="3023305" y="46536"/>
                  </a:cubicBezTo>
                  <a:lnTo>
                    <a:pt x="3023305" y="2368470"/>
                  </a:lnTo>
                  <a:cubicBezTo>
                    <a:pt x="3023305" y="2394171"/>
                    <a:pt x="3002470" y="2415006"/>
                    <a:pt x="2976769" y="2415006"/>
                  </a:cubicBezTo>
                  <a:lnTo>
                    <a:pt x="46536" y="2415006"/>
                  </a:lnTo>
                  <a:cubicBezTo>
                    <a:pt x="20835" y="2415006"/>
                    <a:pt x="0" y="2394171"/>
                    <a:pt x="0" y="2368470"/>
                  </a:cubicBezTo>
                  <a:lnTo>
                    <a:pt x="0" y="46536"/>
                  </a:lnTo>
                  <a:cubicBezTo>
                    <a:pt x="0" y="20835"/>
                    <a:pt x="20835" y="0"/>
                    <a:pt x="46536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3023305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72908" y="4026823"/>
            <a:ext cx="8559150" cy="600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Hydration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is one of the most important parts of maintaining healthy-looking skin. When your skin lacks moisture, it can appear dull, rough, or tired. A lightweight toner can add an extra layer of moisture to your routine while preparing your skin for subsequent skincare products.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works as a hydrating mogra toner, offering a refreshing mist that helps your skin feel soft and comfortable.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 can use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After cleansing your face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Before applying serum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Before moisturizer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During the day for a quick refresh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Before makeup for a fresh skin feel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After spending time outdoors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Its easy-to-use mist format makes hydration convenient wherever you are.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72908" y="1791567"/>
            <a:ext cx="7384044" cy="206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Hyd</a:t>
            </a:r>
            <a:r>
              <a:rPr lang="en-US" sz="50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rating Mogra Toner for Everyday Skin Refreshment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802686" y="-1095737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569530" y="7843694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229647" y="3062288"/>
            <a:ext cx="3666225" cy="3574570"/>
          </a:xfrm>
          <a:custGeom>
            <a:avLst/>
            <a:gdLst/>
            <a:ahLst/>
            <a:cxnLst/>
            <a:rect r="r" b="b" t="t" l="l"/>
            <a:pathLst>
              <a:path h="3574570" w="3666225">
                <a:moveTo>
                  <a:pt x="0" y="0"/>
                </a:moveTo>
                <a:lnTo>
                  <a:pt x="3666225" y="0"/>
                </a:lnTo>
                <a:lnTo>
                  <a:pt x="3666225" y="3574569"/>
                </a:lnTo>
                <a:lnTo>
                  <a:pt x="0" y="35745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291536">
            <a:off x="3065212" y="-138859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6588399">
            <a:off x="12749833" y="10443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438424" y="6412173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7"/>
                </a:lnTo>
                <a:lnTo>
                  <a:pt x="0" y="3307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971033">
            <a:off x="6273715" y="692770"/>
            <a:ext cx="3229448" cy="3148712"/>
          </a:xfrm>
          <a:custGeom>
            <a:avLst/>
            <a:gdLst/>
            <a:ahLst/>
            <a:cxnLst/>
            <a:rect r="r" b="b" t="t" l="l"/>
            <a:pathLst>
              <a:path h="3148712" w="3229448">
                <a:moveTo>
                  <a:pt x="0" y="0"/>
                </a:moveTo>
                <a:lnTo>
                  <a:pt x="3229448" y="0"/>
                </a:lnTo>
                <a:lnTo>
                  <a:pt x="3229448" y="3148712"/>
                </a:lnTo>
                <a:lnTo>
                  <a:pt x="0" y="31487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867317" y="1827436"/>
            <a:ext cx="17629560" cy="9169475"/>
            <a:chOff x="0" y="0"/>
            <a:chExt cx="4643176" cy="241500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43176" cy="2415006"/>
            </a:xfrm>
            <a:custGeom>
              <a:avLst/>
              <a:gdLst/>
              <a:ahLst/>
              <a:cxnLst/>
              <a:rect r="r" b="b" t="t" l="l"/>
              <a:pathLst>
                <a:path h="2415006" w="4643176">
                  <a:moveTo>
                    <a:pt x="30301" y="0"/>
                  </a:moveTo>
                  <a:lnTo>
                    <a:pt x="4612875" y="0"/>
                  </a:lnTo>
                  <a:cubicBezTo>
                    <a:pt x="4620912" y="0"/>
                    <a:pt x="4628619" y="3192"/>
                    <a:pt x="4634301" y="8875"/>
                  </a:cubicBezTo>
                  <a:cubicBezTo>
                    <a:pt x="4639984" y="14557"/>
                    <a:pt x="4643176" y="22265"/>
                    <a:pt x="4643176" y="30301"/>
                  </a:cubicBezTo>
                  <a:lnTo>
                    <a:pt x="4643176" y="2384705"/>
                  </a:lnTo>
                  <a:cubicBezTo>
                    <a:pt x="4643176" y="2392741"/>
                    <a:pt x="4639984" y="2400448"/>
                    <a:pt x="4634301" y="2406131"/>
                  </a:cubicBezTo>
                  <a:cubicBezTo>
                    <a:pt x="4628619" y="2411813"/>
                    <a:pt x="4620912" y="2415006"/>
                    <a:pt x="4612875" y="2415006"/>
                  </a:cubicBezTo>
                  <a:lnTo>
                    <a:pt x="30301" y="2415006"/>
                  </a:lnTo>
                  <a:cubicBezTo>
                    <a:pt x="22265" y="2415006"/>
                    <a:pt x="14557" y="2411813"/>
                    <a:pt x="8875" y="2406131"/>
                  </a:cubicBezTo>
                  <a:cubicBezTo>
                    <a:pt x="3192" y="2400448"/>
                    <a:pt x="0" y="2392741"/>
                    <a:pt x="0" y="2384705"/>
                  </a:cubicBezTo>
                  <a:lnTo>
                    <a:pt x="0" y="30301"/>
                  </a:lnTo>
                  <a:cubicBezTo>
                    <a:pt x="0" y="22265"/>
                    <a:pt x="3192" y="14557"/>
                    <a:pt x="8875" y="8875"/>
                  </a:cubicBezTo>
                  <a:cubicBezTo>
                    <a:pt x="14557" y="3192"/>
                    <a:pt x="22265" y="0"/>
                    <a:pt x="30301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4643176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018468" y="0"/>
            <a:ext cx="4871273" cy="5462396"/>
            <a:chOff x="0" y="0"/>
            <a:chExt cx="754688" cy="8462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4688" cy="846268"/>
            </a:xfrm>
            <a:custGeom>
              <a:avLst/>
              <a:gdLst/>
              <a:ahLst/>
              <a:cxnLst/>
              <a:rect r="r" b="b" t="t" l="l"/>
              <a:pathLst>
                <a:path h="846268" w="754688">
                  <a:moveTo>
                    <a:pt x="63572" y="0"/>
                  </a:moveTo>
                  <a:lnTo>
                    <a:pt x="691116" y="0"/>
                  </a:lnTo>
                  <a:cubicBezTo>
                    <a:pt x="726225" y="0"/>
                    <a:pt x="754688" y="28462"/>
                    <a:pt x="754688" y="63572"/>
                  </a:cubicBezTo>
                  <a:lnTo>
                    <a:pt x="754688" y="782696"/>
                  </a:lnTo>
                  <a:cubicBezTo>
                    <a:pt x="754688" y="817806"/>
                    <a:pt x="726225" y="846268"/>
                    <a:pt x="691116" y="846268"/>
                  </a:cubicBezTo>
                  <a:lnTo>
                    <a:pt x="63572" y="846268"/>
                  </a:lnTo>
                  <a:cubicBezTo>
                    <a:pt x="28462" y="846268"/>
                    <a:pt x="0" y="817806"/>
                    <a:pt x="0" y="782696"/>
                  </a:cubicBezTo>
                  <a:lnTo>
                    <a:pt x="0" y="63572"/>
                  </a:lnTo>
                  <a:cubicBezTo>
                    <a:pt x="0" y="28462"/>
                    <a:pt x="28462" y="0"/>
                    <a:pt x="63572" y="0"/>
                  </a:cubicBezTo>
                  <a:close/>
                </a:path>
              </a:pathLst>
            </a:custGeom>
            <a:blipFill>
              <a:blip r:embed="rId5"/>
              <a:stretch>
                <a:fillRect l="-6067" t="0" r="-6067" b="0"/>
              </a:stretch>
            </a:blipFill>
            <a:ln w="38100" cap="rnd">
              <a:solidFill>
                <a:srgbClr val="B89A7C"/>
              </a:solidFill>
              <a:prstDash val="solid"/>
              <a:round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155744" y="2830678"/>
            <a:ext cx="10392467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  <a:r>
              <a:rPr lang="en-US" b="true" sz="50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Hydrating Face Toner for Glowing Skin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230642"/>
            <a:ext cx="10392467" cy="389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 healthy glow starts with well-cared-for skin. Dryness and environmental exposure can mak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 the complexion appear flat and tired, while consistent hydration can help skin look fresher and more radiant.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Moondew Mogra is a hydrating face toner for glowing skin that helps make hydration a simple part of your daily routine. The lightweight mist 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leaves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the skin feeling refreshed and comfortable while supporting a naturally dewy-looking appearance.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For 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an effortless glow-focused routine, you can layer Moondew Mogra with your favorite serum and moisturizer. During the daytime, always finish your routine with sunscreen.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55744" y="-1071814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818405" y="6207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3145" y="668644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4378140">
            <a:off x="5638734" y="-331160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894290" y="-625043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6"/>
                </a:lnTo>
                <a:lnTo>
                  <a:pt x="0" y="330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-892793">
            <a:off x="-127933" y="-331160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7311436"/>
                </a:moveTo>
                <a:lnTo>
                  <a:pt x="0" y="7311436"/>
                </a:lnTo>
                <a:lnTo>
                  <a:pt x="0" y="0"/>
                </a:lnTo>
                <a:lnTo>
                  <a:pt x="6769477" y="0"/>
                </a:lnTo>
                <a:lnTo>
                  <a:pt x="6769477" y="7311436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611189" y="2010562"/>
            <a:ext cx="17065622" cy="9733413"/>
            <a:chOff x="0" y="0"/>
            <a:chExt cx="4494649" cy="25635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4649" cy="2563533"/>
            </a:xfrm>
            <a:custGeom>
              <a:avLst/>
              <a:gdLst/>
              <a:ahLst/>
              <a:cxnLst/>
              <a:rect r="r" b="b" t="t" l="l"/>
              <a:pathLst>
                <a:path h="2563533" w="4494649">
                  <a:moveTo>
                    <a:pt x="31302" y="0"/>
                  </a:moveTo>
                  <a:lnTo>
                    <a:pt x="4463347" y="0"/>
                  </a:lnTo>
                  <a:cubicBezTo>
                    <a:pt x="4471649" y="0"/>
                    <a:pt x="4479611" y="3298"/>
                    <a:pt x="4485481" y="9168"/>
                  </a:cubicBezTo>
                  <a:cubicBezTo>
                    <a:pt x="4491351" y="15039"/>
                    <a:pt x="4494649" y="23000"/>
                    <a:pt x="4494649" y="31302"/>
                  </a:cubicBezTo>
                  <a:lnTo>
                    <a:pt x="4494649" y="2532231"/>
                  </a:lnTo>
                  <a:cubicBezTo>
                    <a:pt x="4494649" y="2540532"/>
                    <a:pt x="4491351" y="2548494"/>
                    <a:pt x="4485481" y="2554364"/>
                  </a:cubicBezTo>
                  <a:cubicBezTo>
                    <a:pt x="4479611" y="2560235"/>
                    <a:pt x="4471649" y="2563533"/>
                    <a:pt x="4463347" y="2563533"/>
                  </a:cubicBezTo>
                  <a:lnTo>
                    <a:pt x="31302" y="2563533"/>
                  </a:lnTo>
                  <a:cubicBezTo>
                    <a:pt x="23000" y="2563533"/>
                    <a:pt x="15039" y="2560235"/>
                    <a:pt x="9168" y="2554364"/>
                  </a:cubicBezTo>
                  <a:cubicBezTo>
                    <a:pt x="3298" y="2548494"/>
                    <a:pt x="0" y="2540532"/>
                    <a:pt x="0" y="2532231"/>
                  </a:cubicBezTo>
                  <a:lnTo>
                    <a:pt x="0" y="31302"/>
                  </a:lnTo>
                  <a:cubicBezTo>
                    <a:pt x="0" y="23000"/>
                    <a:pt x="3298" y="15039"/>
                    <a:pt x="9168" y="9168"/>
                  </a:cubicBezTo>
                  <a:cubicBezTo>
                    <a:pt x="15039" y="3298"/>
                    <a:pt x="23000" y="0"/>
                    <a:pt x="31302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494649" cy="2630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16465" y="1282338"/>
            <a:ext cx="7256500" cy="5594930"/>
            <a:chOff x="0" y="0"/>
            <a:chExt cx="1416076" cy="10918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16076" cy="1091827"/>
            </a:xfrm>
            <a:custGeom>
              <a:avLst/>
              <a:gdLst/>
              <a:ahLst/>
              <a:cxnLst/>
              <a:rect r="r" b="b" t="t" l="l"/>
              <a:pathLst>
                <a:path h="1091827" w="1416076">
                  <a:moveTo>
                    <a:pt x="42676" y="0"/>
                  </a:moveTo>
                  <a:lnTo>
                    <a:pt x="1373400" y="0"/>
                  </a:lnTo>
                  <a:cubicBezTo>
                    <a:pt x="1396969" y="0"/>
                    <a:pt x="1416076" y="19107"/>
                    <a:pt x="1416076" y="42676"/>
                  </a:cubicBezTo>
                  <a:lnTo>
                    <a:pt x="1416076" y="1049152"/>
                  </a:lnTo>
                  <a:cubicBezTo>
                    <a:pt x="1416076" y="1072721"/>
                    <a:pt x="1396969" y="1091827"/>
                    <a:pt x="1373400" y="1091827"/>
                  </a:cubicBezTo>
                  <a:lnTo>
                    <a:pt x="42676" y="1091827"/>
                  </a:lnTo>
                  <a:cubicBezTo>
                    <a:pt x="19107" y="1091827"/>
                    <a:pt x="0" y="1072721"/>
                    <a:pt x="0" y="1049152"/>
                  </a:cubicBezTo>
                  <a:lnTo>
                    <a:pt x="0" y="42676"/>
                  </a:lnTo>
                  <a:cubicBezTo>
                    <a:pt x="0" y="19107"/>
                    <a:pt x="19107" y="0"/>
                    <a:pt x="4267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4848" r="0" b="-14848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061762" y="-625043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25802" y="5571643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740829">
            <a:off x="11440666" y="8475940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73145" y="668644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561108"/>
            <a:ext cx="8487765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  <a:r>
              <a:rPr lang="en-US" b="true" sz="50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a</a:t>
            </a:r>
            <a:r>
              <a:rPr lang="en-US" b="true" sz="5000" strike="noStrike" u="non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 Natural Toner for Sensitive Skin?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453533"/>
            <a:ext cx="8487765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Sensitive-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looking skin often needs a simple skincare routine with products that feel comfortable and non-heavy. Too many complicated steps can make skincare feel overwhelming, especi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ally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for people who prefer a minimalist approach.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natural toner for sensitive skin can be a useful addition when you want lightweight hydration and re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freshing c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are without a complicated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ondew Mogra is designed around a gentle, refreshing skincare experience. Its mist format allows you to apply a light layer without rubbing or pulling the skin, which can be particularly useful for people who prefer minimal contact during application.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3260051">
            <a:off x="10223204" y="-687787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861392">
            <a:off x="5787798" y="-1583270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0" y="0"/>
                </a:moveTo>
                <a:lnTo>
                  <a:pt x="6769477" y="0"/>
                </a:lnTo>
                <a:lnTo>
                  <a:pt x="6769477" y="7311436"/>
                </a:lnTo>
                <a:lnTo>
                  <a:pt x="0" y="7311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11197844" y="1582192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5" y="5863783"/>
                </a:lnTo>
                <a:lnTo>
                  <a:pt x="3784805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2311125" y="4203882"/>
            <a:ext cx="17065622" cy="5491618"/>
            <a:chOff x="0" y="0"/>
            <a:chExt cx="4494649" cy="1446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4649" cy="1446352"/>
            </a:xfrm>
            <a:custGeom>
              <a:avLst/>
              <a:gdLst/>
              <a:ahLst/>
              <a:cxnLst/>
              <a:rect r="r" b="b" t="t" l="l"/>
              <a:pathLst>
                <a:path h="1446352" w="4494649">
                  <a:moveTo>
                    <a:pt x="31302" y="0"/>
                  </a:moveTo>
                  <a:lnTo>
                    <a:pt x="4463347" y="0"/>
                  </a:lnTo>
                  <a:cubicBezTo>
                    <a:pt x="4471649" y="0"/>
                    <a:pt x="4479611" y="3298"/>
                    <a:pt x="4485481" y="9168"/>
                  </a:cubicBezTo>
                  <a:cubicBezTo>
                    <a:pt x="4491351" y="15039"/>
                    <a:pt x="4494649" y="23000"/>
                    <a:pt x="4494649" y="31302"/>
                  </a:cubicBezTo>
                  <a:lnTo>
                    <a:pt x="4494649" y="1415050"/>
                  </a:lnTo>
                  <a:cubicBezTo>
                    <a:pt x="4494649" y="1423352"/>
                    <a:pt x="4491351" y="1431314"/>
                    <a:pt x="4485481" y="1437184"/>
                  </a:cubicBezTo>
                  <a:cubicBezTo>
                    <a:pt x="4479611" y="1443054"/>
                    <a:pt x="4471649" y="1446352"/>
                    <a:pt x="4463347" y="1446352"/>
                  </a:cubicBezTo>
                  <a:lnTo>
                    <a:pt x="31302" y="1446352"/>
                  </a:lnTo>
                  <a:cubicBezTo>
                    <a:pt x="14014" y="1446352"/>
                    <a:pt x="0" y="1432338"/>
                    <a:pt x="0" y="1415050"/>
                  </a:cubicBezTo>
                  <a:lnTo>
                    <a:pt x="0" y="31302"/>
                  </a:lnTo>
                  <a:cubicBezTo>
                    <a:pt x="0" y="23000"/>
                    <a:pt x="3298" y="15039"/>
                    <a:pt x="9168" y="9168"/>
                  </a:cubicBezTo>
                  <a:cubicBezTo>
                    <a:pt x="15039" y="3298"/>
                    <a:pt x="23000" y="0"/>
                    <a:pt x="31302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494649" cy="1513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849605" y="723030"/>
            <a:ext cx="6321462" cy="8998664"/>
            <a:chOff x="0" y="0"/>
            <a:chExt cx="979360" cy="13941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9360" cy="1394129"/>
            </a:xfrm>
            <a:custGeom>
              <a:avLst/>
              <a:gdLst/>
              <a:ahLst/>
              <a:cxnLst/>
              <a:rect r="r" b="b" t="t" l="l"/>
              <a:pathLst>
                <a:path h="1394129" w="979360">
                  <a:moveTo>
                    <a:pt x="48988" y="0"/>
                  </a:moveTo>
                  <a:lnTo>
                    <a:pt x="930372" y="0"/>
                  </a:lnTo>
                  <a:cubicBezTo>
                    <a:pt x="943364" y="0"/>
                    <a:pt x="955824" y="5161"/>
                    <a:pt x="965011" y="14348"/>
                  </a:cubicBezTo>
                  <a:cubicBezTo>
                    <a:pt x="974199" y="23535"/>
                    <a:pt x="979360" y="35996"/>
                    <a:pt x="979360" y="48988"/>
                  </a:cubicBezTo>
                  <a:lnTo>
                    <a:pt x="979360" y="1345140"/>
                  </a:lnTo>
                  <a:cubicBezTo>
                    <a:pt x="979360" y="1358133"/>
                    <a:pt x="974199" y="1370593"/>
                    <a:pt x="965011" y="1379780"/>
                  </a:cubicBezTo>
                  <a:cubicBezTo>
                    <a:pt x="955824" y="1388967"/>
                    <a:pt x="943364" y="1394129"/>
                    <a:pt x="930372" y="1394129"/>
                  </a:cubicBezTo>
                  <a:lnTo>
                    <a:pt x="48988" y="1394129"/>
                  </a:lnTo>
                  <a:cubicBezTo>
                    <a:pt x="35996" y="1394129"/>
                    <a:pt x="23535" y="1388967"/>
                    <a:pt x="14348" y="1379780"/>
                  </a:cubicBezTo>
                  <a:cubicBezTo>
                    <a:pt x="5161" y="1370593"/>
                    <a:pt x="0" y="1358133"/>
                    <a:pt x="0" y="1345140"/>
                  </a:cubicBezTo>
                  <a:lnTo>
                    <a:pt x="0" y="48988"/>
                  </a:lnTo>
                  <a:cubicBezTo>
                    <a:pt x="0" y="35996"/>
                    <a:pt x="5161" y="23535"/>
                    <a:pt x="14348" y="14348"/>
                  </a:cubicBezTo>
                  <a:cubicBezTo>
                    <a:pt x="23535" y="5161"/>
                    <a:pt x="35996" y="0"/>
                    <a:pt x="48988" y="0"/>
                  </a:cubicBezTo>
                  <a:close/>
                </a:path>
              </a:pathLst>
            </a:custGeom>
            <a:blipFill>
              <a:blip r:embed="rId5"/>
              <a:stretch>
                <a:fillRect l="-21175" t="0" r="-21175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6103348" y="-8463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531038" y="9835179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38888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64036" y="1686341"/>
            <a:ext cx="866310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Benefits of Moondew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 Mogra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807115" y="4180504"/>
            <a:ext cx="12060553" cy="565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Lightweight Hydration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ondew Mogra helps provide a refreshing layer of hydration wi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thout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making the skin feel heavy or greasy.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Refreshes Tired-Looking Skin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quick mist can help revive the feel and appearance of skin after a long day, travel, or exposure to heat and pollution.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Supports a Dewy Appearance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ell-hydrated skin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naturally lo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oks fresher and more radiant. Moondew M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ogra fits easily in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 a glow-focused skincare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Floral-Inspired Skincare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Mogra-inspired character adds a pleasant floral element to your everyday facial care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Easy to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fine mist makes application quick and convenient, whether you're at home, working, travelling,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simply taking a skincare break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10820400" y="1698927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523518" y="4455049"/>
            <a:ext cx="8179430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Adding this hydrating face toner for glowing skin to your routine is simple.</a:t>
            </a:r>
          </a:p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Start by cle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ansing your face with a gentle cleanser. Hold the Moondew Mogra bottle a few inches away from your face,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close y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our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eyes, and mist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evenly across your skin. Allow 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to absorb naturally rather than rubbing it in.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Once absorbed, f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ollow with your preferred serum and moisturizer. If you're using it during the daytime, finish with a broad-spectrum sunscreen.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Moondew Mogra can also be reapplied during the day whenever your skin feels dry or needs a refreshing boost.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523518" y="2346757"/>
            <a:ext cx="7588670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H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ow to Use Moondew Mogra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9418249" y="1515034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60242" y="4186400"/>
            <a:ext cx="7751947" cy="459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is a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convenient choice for people who enjoy lightweight, floral-inspired facial care.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 can be especially useful for skincare routines focused on: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Everyday hydration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Dull or tired-looking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naturally dewy appearance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Lightweight facial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pro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ducts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Simple skincare routines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Floral and nature-inspired skincare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ose looking for a natural toner for sensitive skin can also consider Moondew Mogra as part of a simple routine, while remembering that individual skin sensitivity can vary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423970" y="1898974"/>
            <a:ext cx="653913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Who Can U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se Moondew Mogra?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9418249" y="1515034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60242" y="4606731"/>
            <a:ext cx="7751947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Dusky India b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elieves skincare should be simple, thoughtful, and inspired by nature. Moondew Mogra reflects this approach by combining the refreshing experience of a floral mist with the c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onven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ience of everyday facial hydration.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Its lig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htw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eight format makes it easy to incorporate into modern skincare routines without adding unnecessary complexity.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423970" y="1898974"/>
            <a:ext cx="653913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se Moondew Mogra by Dusky India?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663261">
            <a:off x="-3606772" y="328327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10645419">
            <a:off x="2874390" y="5831497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-419457" y="7536929"/>
            <a:ext cx="4220308" cy="4114800"/>
          </a:xfrm>
          <a:custGeom>
            <a:avLst/>
            <a:gdLst/>
            <a:ahLst/>
            <a:cxnLst/>
            <a:rect r="r" b="b" t="t" l="l"/>
            <a:pathLst>
              <a:path h="4114800" w="4220308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95068" y="1600448"/>
            <a:ext cx="6987981" cy="4524085"/>
            <a:chOff x="0" y="0"/>
            <a:chExt cx="946411" cy="6127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46411" cy="612716"/>
            </a:xfrm>
            <a:custGeom>
              <a:avLst/>
              <a:gdLst/>
              <a:ahLst/>
              <a:cxnLst/>
              <a:rect r="r" b="b" t="t" l="l"/>
              <a:pathLst>
                <a:path h="612716" w="946411">
                  <a:moveTo>
                    <a:pt x="44316" y="0"/>
                  </a:moveTo>
                  <a:lnTo>
                    <a:pt x="902096" y="0"/>
                  </a:lnTo>
                  <a:cubicBezTo>
                    <a:pt x="913849" y="0"/>
                    <a:pt x="925121" y="4669"/>
                    <a:pt x="933431" y="12980"/>
                  </a:cubicBezTo>
                  <a:cubicBezTo>
                    <a:pt x="941742" y="21291"/>
                    <a:pt x="946411" y="32562"/>
                    <a:pt x="946411" y="44316"/>
                  </a:cubicBezTo>
                  <a:lnTo>
                    <a:pt x="946411" y="568400"/>
                  </a:lnTo>
                  <a:cubicBezTo>
                    <a:pt x="946411" y="580153"/>
                    <a:pt x="941742" y="591425"/>
                    <a:pt x="933431" y="599736"/>
                  </a:cubicBezTo>
                  <a:cubicBezTo>
                    <a:pt x="925121" y="608047"/>
                    <a:pt x="913849" y="612716"/>
                    <a:pt x="902096" y="612716"/>
                  </a:cubicBezTo>
                  <a:lnTo>
                    <a:pt x="44316" y="612716"/>
                  </a:lnTo>
                  <a:cubicBezTo>
                    <a:pt x="19841" y="612716"/>
                    <a:pt x="0" y="592875"/>
                    <a:pt x="0" y="568400"/>
                  </a:cubicBezTo>
                  <a:lnTo>
                    <a:pt x="0" y="44316"/>
                  </a:lnTo>
                  <a:cubicBezTo>
                    <a:pt x="0" y="19841"/>
                    <a:pt x="19841" y="0"/>
                    <a:pt x="4431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27230" r="0" b="-2723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0" y="-610939"/>
            <a:ext cx="10582536" cy="11679676"/>
            <a:chOff x="0" y="0"/>
            <a:chExt cx="2787170" cy="30761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87170" cy="3076129"/>
            </a:xfrm>
            <a:custGeom>
              <a:avLst/>
              <a:gdLst/>
              <a:ahLst/>
              <a:cxnLst/>
              <a:rect r="r" b="b" t="t" l="l"/>
              <a:pathLst>
                <a:path h="30761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3025650"/>
                  </a:lnTo>
                  <a:cubicBezTo>
                    <a:pt x="2787170" y="3053529"/>
                    <a:pt x="2764570" y="3076129"/>
                    <a:pt x="2736691" y="3076129"/>
                  </a:cubicBezTo>
                  <a:lnTo>
                    <a:pt x="50479" y="3076129"/>
                  </a:lnTo>
                  <a:cubicBezTo>
                    <a:pt x="22600" y="3076129"/>
                    <a:pt x="0" y="3053529"/>
                    <a:pt x="0" y="30256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787170" cy="3142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9995977" y="2589508"/>
            <a:ext cx="7118555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9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Co</a:t>
            </a:r>
            <a:r>
              <a:rPr lang="en-US" b="true" sz="49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nclusion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95977" y="2085297"/>
            <a:ext cx="4168443" cy="424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57"/>
              </a:lnSpc>
              <a:spcBef>
                <a:spcPct val="0"/>
              </a:spcBef>
            </a:pPr>
            <a:r>
              <a:rPr lang="en-US" b="true" sz="2398" spc="-47">
                <a:solidFill>
                  <a:srgbClr val="B89A7C"/>
                </a:solidFill>
                <a:latin typeface="Poppins Bold"/>
                <a:ea typeface="Poppins Bold"/>
                <a:cs typeface="Poppins Bold"/>
                <a:sym typeface="Poppins Bold"/>
              </a:rPr>
              <a:t>Dusky India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-1740829">
            <a:off x="15426340" y="815936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3" id="13"/>
          <p:cNvSpPr txBox="true"/>
          <p:nvPr/>
        </p:nvSpPr>
        <p:spPr>
          <a:xfrm rot="0">
            <a:off x="9333308" y="3608683"/>
            <a:ext cx="8443892" cy="4615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398" spc="-4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If your</a:t>
            </a:r>
            <a:r>
              <a:rPr lang="en-US" sz="2398" spc="-4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skin often feels dry, dull, or tired, adding a refreshing toner can be an easy way to give your routine an extra hydration step.</a:t>
            </a:r>
          </a:p>
          <a:p>
            <a:pPr algn="l">
              <a:lnSpc>
                <a:spcPts val="3357"/>
              </a:lnSpc>
            </a:pPr>
            <a:r>
              <a:rPr lang="en-US" sz="2398" spc="-4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by Dusky India is a h</a:t>
            </a:r>
            <a:r>
              <a:rPr lang="en-US" sz="2398" spc="-4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ydrating mogra toner designed to refresh and comfort the skin while supporting a naturally dewy appearance. Whether you're looking for a hydrating face toner for glowing skin or exploring a natural toner for sensitive skin, Moondew Mogra offers a simple and refreshing way to make hydration part of your everyday skincare ritual.</a:t>
            </a:r>
          </a:p>
          <a:p>
            <a:pPr algn="l">
              <a:lnSpc>
                <a:spcPts val="3357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2119794" y="-8463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687619" y="9430499"/>
            <a:ext cx="9385221" cy="299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  <a:spcBef>
                <a:spcPct val="0"/>
              </a:spcBef>
            </a:pPr>
            <a:r>
              <a:rPr lang="en-US" b="true" sz="180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https://duskyindia.in/pages/floral-face-mist-toner-moondew-mogra-by-dusky-india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DAHERdvJq48</dc:identifier>
  <dcterms:modified xsi:type="dcterms:W3CDTF">2011-08-01T06:04:30Z</dcterms:modified>
  <cp:revision>1</cp:revision>
  <dc:title>Moondew Mogra: Hydrating Mogra Toner for Glowing, Fresh-Looking Skin</dc:title>
</cp:coreProperties>
</file>