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Raleway Bold" charset="1" panose="00000000000000000000"/>
      <p:regular r:id="rId12"/>
    </p:embeddedFont>
    <p:embeddedFont>
      <p:font typeface="Canva Sans Bold" charset="1" panose="020B0803030501040103"/>
      <p:regular r:id="rId13"/>
    </p:embeddedFont>
    <p:embeddedFont>
      <p:font typeface="Canva Sans" charset="1" panose="020B0503030501040103"/>
      <p:regular r:id="rId14"/>
    </p:embeddedFont>
    <p:embeddedFont>
      <p:font typeface="Raleway" charset="1" panose="00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s://rewardbloggers.com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https://rewardbloggers.com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7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s://rewardbloggers.com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8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https://rewardbloggers.com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6.png" Type="http://schemas.openxmlformats.org/officeDocument/2006/relationships/image"/><Relationship Id="rId7" Target="https://rewardbloggers.com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t="0" r="-62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59193" y="5988133"/>
            <a:ext cx="9330996" cy="9433912"/>
          </a:xfrm>
          <a:custGeom>
            <a:avLst/>
            <a:gdLst/>
            <a:ahLst/>
            <a:cxnLst/>
            <a:rect r="r" b="b" t="t" l="l"/>
            <a:pathLst>
              <a:path h="9433912" w="9330996">
                <a:moveTo>
                  <a:pt x="0" y="0"/>
                </a:moveTo>
                <a:lnTo>
                  <a:pt x="9330997" y="0"/>
                </a:lnTo>
                <a:lnTo>
                  <a:pt x="9330997" y="9433912"/>
                </a:lnTo>
                <a:lnTo>
                  <a:pt x="0" y="94339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694013" y="-2339473"/>
            <a:ext cx="9330996" cy="9433912"/>
          </a:xfrm>
          <a:custGeom>
            <a:avLst/>
            <a:gdLst/>
            <a:ahLst/>
            <a:cxnLst/>
            <a:rect r="r" b="b" t="t" l="l"/>
            <a:pathLst>
              <a:path h="9433912" w="9330996">
                <a:moveTo>
                  <a:pt x="0" y="0"/>
                </a:moveTo>
                <a:lnTo>
                  <a:pt x="9330997" y="0"/>
                </a:lnTo>
                <a:lnTo>
                  <a:pt x="9330997" y="9433912"/>
                </a:lnTo>
                <a:lnTo>
                  <a:pt x="0" y="94339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15850205" y="2613034"/>
            <a:ext cx="1400536" cy="2077633"/>
          </a:xfrm>
          <a:custGeom>
            <a:avLst/>
            <a:gdLst/>
            <a:ahLst/>
            <a:cxnLst/>
            <a:rect r="r" b="b" t="t" l="l"/>
            <a:pathLst>
              <a:path h="2077633" w="1400536">
                <a:moveTo>
                  <a:pt x="0" y="0"/>
                </a:moveTo>
                <a:lnTo>
                  <a:pt x="1400536" y="0"/>
                </a:lnTo>
                <a:lnTo>
                  <a:pt x="1400536" y="2077634"/>
                </a:lnTo>
                <a:lnTo>
                  <a:pt x="0" y="20776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2505293" y="8092350"/>
            <a:ext cx="2958834" cy="4389300"/>
          </a:xfrm>
          <a:custGeom>
            <a:avLst/>
            <a:gdLst/>
            <a:ahLst/>
            <a:cxnLst/>
            <a:rect r="r" b="b" t="t" l="l"/>
            <a:pathLst>
              <a:path h="4389300" w="2958834">
                <a:moveTo>
                  <a:pt x="0" y="0"/>
                </a:moveTo>
                <a:lnTo>
                  <a:pt x="2958834" y="0"/>
                </a:lnTo>
                <a:lnTo>
                  <a:pt x="2958834" y="4389300"/>
                </a:lnTo>
                <a:lnTo>
                  <a:pt x="0" y="43893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606505" y="2487505"/>
            <a:ext cx="12718187" cy="3879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510"/>
              </a:lnSpc>
            </a:pPr>
            <a:r>
              <a:rPr lang="en-US" b="true" sz="11078">
                <a:solidFill>
                  <a:srgbClr val="FFFCF5"/>
                </a:solidFill>
                <a:latin typeface="Raleway Bold"/>
                <a:ea typeface="Raleway Bold"/>
                <a:cs typeface="Raleway Bold"/>
                <a:sym typeface="Raleway Bold"/>
              </a:rPr>
              <a:t>TECHNOLOGY GUEST POST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8783057" y="245050"/>
            <a:ext cx="9030639" cy="1567301"/>
          </a:xfrm>
          <a:custGeom>
            <a:avLst/>
            <a:gdLst/>
            <a:ahLst/>
            <a:cxnLst/>
            <a:rect r="r" b="b" t="t" l="l"/>
            <a:pathLst>
              <a:path h="1567301" w="9030639">
                <a:moveTo>
                  <a:pt x="0" y="0"/>
                </a:moveTo>
                <a:lnTo>
                  <a:pt x="9030639" y="0"/>
                </a:lnTo>
                <a:lnTo>
                  <a:pt x="9030639" y="1567300"/>
                </a:lnTo>
                <a:lnTo>
                  <a:pt x="0" y="15673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179360" y="9163050"/>
            <a:ext cx="9356527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5199" u="sng">
                <a:solidFill>
                  <a:srgbClr val="FFFCF5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8" tooltip="https://rewardbloggers.com"/>
              </a:rPr>
              <a:t>https://rewardbloggers.com/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52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79433" y="5554262"/>
            <a:ext cx="789462" cy="789462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526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385605" y="5554262"/>
            <a:ext cx="789462" cy="789462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526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490880" y="5554262"/>
            <a:ext cx="789462" cy="789462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526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0" y="9460007"/>
            <a:ext cx="18288000" cy="834792"/>
            <a:chOff x="0" y="0"/>
            <a:chExt cx="4816593" cy="21986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816592" cy="219863"/>
            </a:xfrm>
            <a:custGeom>
              <a:avLst/>
              <a:gdLst/>
              <a:ahLst/>
              <a:cxnLst/>
              <a:rect r="r" b="b" t="t" l="l"/>
              <a:pathLst>
                <a:path h="21986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863"/>
                  </a:lnTo>
                  <a:lnTo>
                    <a:pt x="0" y="21986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85725"/>
              <a:ext cx="4816593" cy="3055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633415" y="633364"/>
            <a:ext cx="12549229" cy="2569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62"/>
              </a:lnSpc>
            </a:pPr>
            <a:r>
              <a:rPr lang="en-US" b="true" sz="7330">
                <a:solidFill>
                  <a:srgbClr val="FFFCF5"/>
                </a:solidFill>
                <a:latin typeface="Raleway Bold"/>
                <a:ea typeface="Raleway Bold"/>
                <a:cs typeface="Raleway Bold"/>
                <a:sym typeface="Raleway Bold"/>
              </a:rPr>
              <a:t>Benefit of Technology Guest Post 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5400000">
            <a:off x="14765842" y="174480"/>
            <a:ext cx="1400536" cy="2077633"/>
          </a:xfrm>
          <a:custGeom>
            <a:avLst/>
            <a:gdLst/>
            <a:ahLst/>
            <a:cxnLst/>
            <a:rect r="r" b="b" t="t" l="l"/>
            <a:pathLst>
              <a:path h="2077633" w="1400536">
                <a:moveTo>
                  <a:pt x="0" y="0"/>
                </a:moveTo>
                <a:lnTo>
                  <a:pt x="1400536" y="0"/>
                </a:lnTo>
                <a:lnTo>
                  <a:pt x="1400536" y="2077633"/>
                </a:lnTo>
                <a:lnTo>
                  <a:pt x="0" y="2077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2844132" y="6154128"/>
            <a:ext cx="9330996" cy="9433912"/>
          </a:xfrm>
          <a:custGeom>
            <a:avLst/>
            <a:gdLst/>
            <a:ahLst/>
            <a:cxnLst/>
            <a:rect r="r" b="b" t="t" l="l"/>
            <a:pathLst>
              <a:path h="9433912" w="9330996">
                <a:moveTo>
                  <a:pt x="0" y="0"/>
                </a:moveTo>
                <a:lnTo>
                  <a:pt x="9330997" y="0"/>
                </a:lnTo>
                <a:lnTo>
                  <a:pt x="9330997" y="9433912"/>
                </a:lnTo>
                <a:lnTo>
                  <a:pt x="0" y="9433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-452177" y="3522024"/>
            <a:ext cx="18288000" cy="4777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b="true">
                <a:solidFill>
                  <a:srgbClr val="FFFCF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Increased Visibility – </a:t>
            </a:r>
            <a:r>
              <a:rPr lang="en-US" sz="3900">
                <a:solidFill>
                  <a:srgbClr val="FFFCF5"/>
                </a:solidFill>
                <a:latin typeface="Canva Sans"/>
                <a:ea typeface="Canva Sans"/>
                <a:cs typeface="Canva Sans"/>
                <a:sym typeface="Canva Sans"/>
              </a:rPr>
              <a:t>Share your expertise with a wider audience and enhance your online presence.</a:t>
            </a:r>
          </a:p>
          <a:p>
            <a:pPr algn="ctr">
              <a:lnSpc>
                <a:spcPts val="5460"/>
              </a:lnSpc>
            </a:pPr>
            <a:r>
              <a:rPr lang="en-US" sz="3900" b="true">
                <a:solidFill>
                  <a:srgbClr val="FFFCF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Authority Building</a:t>
            </a:r>
            <a:r>
              <a:rPr lang="en-US" sz="3900">
                <a:solidFill>
                  <a:srgbClr val="FFFCF5"/>
                </a:solidFill>
                <a:latin typeface="Canva Sans"/>
                <a:ea typeface="Canva Sans"/>
                <a:cs typeface="Canva Sans"/>
                <a:sym typeface="Canva Sans"/>
              </a:rPr>
              <a:t> – Establish yourself as a thought leader in the tech industry.</a:t>
            </a:r>
          </a:p>
          <a:p>
            <a:pPr algn="ctr">
              <a:lnSpc>
                <a:spcPts val="5460"/>
              </a:lnSpc>
            </a:pPr>
            <a:r>
              <a:rPr lang="en-US" sz="3900" b="true">
                <a:solidFill>
                  <a:srgbClr val="FFFCF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Brand Awareness </a:t>
            </a:r>
            <a:r>
              <a:rPr lang="en-US" sz="3900">
                <a:solidFill>
                  <a:srgbClr val="FFFCF5"/>
                </a:solidFill>
                <a:latin typeface="Canva Sans"/>
                <a:ea typeface="Canva Sans"/>
                <a:cs typeface="Canva Sans"/>
                <a:sym typeface="Canva Sans"/>
              </a:rPr>
              <a:t>– Promote your business, products, or services to a targeted audience.</a:t>
            </a:r>
          </a:p>
          <a:p>
            <a:pPr algn="ctr">
              <a:lnSpc>
                <a:spcPts val="5460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5529085" y="8204513"/>
            <a:ext cx="9356527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5199" u="sng">
                <a:solidFill>
                  <a:srgbClr val="FFFCF5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6" tooltip="https://rewardbloggers.com"/>
              </a:rPr>
              <a:t>https://rewardbloggers.com/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52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90363" y="2974148"/>
            <a:ext cx="9330996" cy="9433912"/>
          </a:xfrm>
          <a:custGeom>
            <a:avLst/>
            <a:gdLst/>
            <a:ahLst/>
            <a:cxnLst/>
            <a:rect r="r" b="b" t="t" l="l"/>
            <a:pathLst>
              <a:path h="9433912" w="9330996">
                <a:moveTo>
                  <a:pt x="0" y="0"/>
                </a:moveTo>
                <a:lnTo>
                  <a:pt x="9330997" y="0"/>
                </a:lnTo>
                <a:lnTo>
                  <a:pt x="9330997" y="9433912"/>
                </a:lnTo>
                <a:lnTo>
                  <a:pt x="0" y="94339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37459" y="0"/>
            <a:ext cx="4197814" cy="10327837"/>
            <a:chOff x="0" y="0"/>
            <a:chExt cx="650351" cy="160005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50351" cy="1600052"/>
            </a:xfrm>
            <a:custGeom>
              <a:avLst/>
              <a:gdLst/>
              <a:ahLst/>
              <a:cxnLst/>
              <a:rect r="r" b="b" t="t" l="l"/>
              <a:pathLst>
                <a:path h="1600052" w="650351">
                  <a:moveTo>
                    <a:pt x="0" y="0"/>
                  </a:moveTo>
                  <a:lnTo>
                    <a:pt x="650351" y="0"/>
                  </a:lnTo>
                  <a:lnTo>
                    <a:pt x="650351" y="1600052"/>
                  </a:lnTo>
                  <a:lnTo>
                    <a:pt x="0" y="1600052"/>
                  </a:lnTo>
                  <a:close/>
                </a:path>
              </a:pathLst>
            </a:custGeom>
            <a:blipFill>
              <a:blip r:embed="rId4"/>
              <a:stretch>
                <a:fillRect l="-32009" t="0" r="-32009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5400000">
            <a:off x="1743933" y="8092350"/>
            <a:ext cx="2958834" cy="4389300"/>
          </a:xfrm>
          <a:custGeom>
            <a:avLst/>
            <a:gdLst/>
            <a:ahLst/>
            <a:cxnLst/>
            <a:rect r="r" b="b" t="t" l="l"/>
            <a:pathLst>
              <a:path h="4389300" w="2958834">
                <a:moveTo>
                  <a:pt x="0" y="0"/>
                </a:moveTo>
                <a:lnTo>
                  <a:pt x="2958834" y="0"/>
                </a:lnTo>
                <a:lnTo>
                  <a:pt x="2958834" y="4389300"/>
                </a:lnTo>
                <a:lnTo>
                  <a:pt x="0" y="43893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85230" y="488084"/>
            <a:ext cx="9030639" cy="1567301"/>
          </a:xfrm>
          <a:custGeom>
            <a:avLst/>
            <a:gdLst/>
            <a:ahLst/>
            <a:cxnLst/>
            <a:rect r="r" b="b" t="t" l="l"/>
            <a:pathLst>
              <a:path h="1567301" w="9030639">
                <a:moveTo>
                  <a:pt x="0" y="0"/>
                </a:moveTo>
                <a:lnTo>
                  <a:pt x="9030638" y="0"/>
                </a:lnTo>
                <a:lnTo>
                  <a:pt x="9030638" y="1567301"/>
                </a:lnTo>
                <a:lnTo>
                  <a:pt x="0" y="15673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086917" y="2497546"/>
            <a:ext cx="8714184" cy="5142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19"/>
              </a:lnSpc>
            </a:pPr>
            <a:r>
              <a:rPr lang="en-US" sz="97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Submit Today </a:t>
            </a:r>
          </a:p>
          <a:p>
            <a:pPr algn="ctr">
              <a:lnSpc>
                <a:spcPts val="13719"/>
              </a:lnSpc>
            </a:pPr>
            <a:r>
              <a:rPr lang="en-US" sz="97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Technology</a:t>
            </a:r>
          </a:p>
          <a:p>
            <a:pPr algn="ctr">
              <a:lnSpc>
                <a:spcPts val="13719"/>
              </a:lnSpc>
            </a:pPr>
            <a:r>
              <a:rPr lang="en-US" sz="97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Guest Post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765746" y="9163050"/>
            <a:ext cx="9356527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5199" u="sng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8" tooltip="https://rewardbloggers.com"/>
              </a:rPr>
              <a:t>https://rewardbloggers.com/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52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057900" y="3733098"/>
            <a:ext cx="3086100" cy="4570085"/>
            <a:chOff x="0" y="0"/>
            <a:chExt cx="812800" cy="120364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1203644"/>
            </a:xfrm>
            <a:custGeom>
              <a:avLst/>
              <a:gdLst/>
              <a:ahLst/>
              <a:cxnLst/>
              <a:rect r="r" b="b" t="t" l="l"/>
              <a:pathLst>
                <a:path h="1203644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203644"/>
                  </a:lnTo>
                  <a:lnTo>
                    <a:pt x="0" y="1203644"/>
                  </a:lnTo>
                  <a:close/>
                </a:path>
              </a:pathLst>
            </a:custGeom>
            <a:gradFill rotWithShape="true">
              <a:gsLst>
                <a:gs pos="0">
                  <a:srgbClr val="B6758E">
                    <a:alpha val="100000"/>
                  </a:srgbClr>
                </a:gs>
                <a:gs pos="100000">
                  <a:srgbClr val="62576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85725"/>
              <a:ext cx="812800" cy="12893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875885" y="3869086"/>
            <a:ext cx="3086100" cy="4570085"/>
            <a:chOff x="0" y="0"/>
            <a:chExt cx="812800" cy="12036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1203644"/>
            </a:xfrm>
            <a:custGeom>
              <a:avLst/>
              <a:gdLst/>
              <a:ahLst/>
              <a:cxnLst/>
              <a:rect r="r" b="b" t="t" l="l"/>
              <a:pathLst>
                <a:path h="1203644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203644"/>
                  </a:lnTo>
                  <a:lnTo>
                    <a:pt x="0" y="1203644"/>
                  </a:lnTo>
                  <a:close/>
                </a:path>
              </a:pathLst>
            </a:custGeom>
            <a:gradFill rotWithShape="true">
              <a:gsLst>
                <a:gs pos="0">
                  <a:srgbClr val="DB9D88">
                    <a:alpha val="100000"/>
                  </a:srgbClr>
                </a:gs>
                <a:gs pos="100000">
                  <a:srgbClr val="62576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85725"/>
              <a:ext cx="812800" cy="12893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810989" y="3663951"/>
            <a:ext cx="3086100" cy="4570085"/>
            <a:chOff x="0" y="0"/>
            <a:chExt cx="812800" cy="120364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1203644"/>
            </a:xfrm>
            <a:custGeom>
              <a:avLst/>
              <a:gdLst/>
              <a:ahLst/>
              <a:cxnLst/>
              <a:rect r="r" b="b" t="t" l="l"/>
              <a:pathLst>
                <a:path h="1203644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203644"/>
                  </a:lnTo>
                  <a:lnTo>
                    <a:pt x="0" y="1203644"/>
                  </a:lnTo>
                  <a:close/>
                </a:path>
              </a:pathLst>
            </a:custGeom>
            <a:gradFill rotWithShape="true">
              <a:gsLst>
                <a:gs pos="0">
                  <a:srgbClr val="B6758E">
                    <a:alpha val="100000"/>
                  </a:srgbClr>
                </a:gs>
                <a:gs pos="100000">
                  <a:srgbClr val="62576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85725"/>
              <a:ext cx="812800" cy="12893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279433" y="5554262"/>
            <a:ext cx="789462" cy="789462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526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385605" y="5554262"/>
            <a:ext cx="789462" cy="789462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5264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4490880" y="5554262"/>
            <a:ext cx="789462" cy="789462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5264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0" y="9460007"/>
            <a:ext cx="18288000" cy="834792"/>
            <a:chOff x="0" y="0"/>
            <a:chExt cx="4816593" cy="21986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816592" cy="219863"/>
            </a:xfrm>
            <a:custGeom>
              <a:avLst/>
              <a:gdLst/>
              <a:ahLst/>
              <a:cxnLst/>
              <a:rect r="r" b="b" t="t" l="l"/>
              <a:pathLst>
                <a:path h="21986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863"/>
                  </a:lnTo>
                  <a:lnTo>
                    <a:pt x="0" y="21986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85725"/>
              <a:ext cx="4816593" cy="3055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6279433" y="7681182"/>
            <a:ext cx="2014047" cy="412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5"/>
              </a:lnSpc>
            </a:pPr>
            <a:r>
              <a:rPr lang="en-US" sz="1039">
                <a:solidFill>
                  <a:srgbClr val="FFFCF5"/>
                </a:solidFill>
                <a:latin typeface="Raleway"/>
                <a:ea typeface="Raleway"/>
                <a:cs typeface="Raleway"/>
                <a:sym typeface="Raleway"/>
              </a:rPr>
              <a:t>Find reputable tech blogs that accept guest posts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385605" y="7681182"/>
            <a:ext cx="2014047" cy="622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5"/>
              </a:lnSpc>
            </a:pPr>
            <a:r>
              <a:rPr lang="en-US" sz="1039">
                <a:solidFill>
                  <a:srgbClr val="FFFCF5"/>
                </a:solidFill>
                <a:latin typeface="Raleway"/>
                <a:ea typeface="Raleway"/>
                <a:cs typeface="Raleway"/>
                <a:sym typeface="Raleway"/>
              </a:rPr>
              <a:t>Review submission requirements and formatting rules.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490880" y="7681182"/>
            <a:ext cx="2014047" cy="412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5"/>
              </a:lnSpc>
            </a:pPr>
            <a:r>
              <a:rPr lang="en-US" sz="1039">
                <a:solidFill>
                  <a:srgbClr val="FFFCF5"/>
                </a:solidFill>
                <a:latin typeface="Raleway"/>
                <a:ea typeface="Raleway"/>
                <a:cs typeface="Raleway"/>
                <a:sym typeface="Raleway"/>
              </a:rPr>
              <a:t>Choose a relevant, trending, and informative tech topic.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279433" y="6743684"/>
            <a:ext cx="2404063" cy="69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6"/>
              </a:lnSpc>
            </a:pPr>
            <a:r>
              <a:rPr lang="en-US" b="true" sz="1997">
                <a:solidFill>
                  <a:srgbClr val="FFFCF5"/>
                </a:solidFill>
                <a:latin typeface="Raleway Bold"/>
                <a:ea typeface="Raleway Bold"/>
                <a:cs typeface="Raleway Bold"/>
                <a:sym typeface="Raleway Bold"/>
              </a:rPr>
              <a:t> Research &amp; Identify Platforms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411911" y="6743684"/>
            <a:ext cx="2014047" cy="69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6"/>
              </a:lnSpc>
            </a:pPr>
            <a:r>
              <a:rPr lang="en-US" b="true" sz="1997">
                <a:solidFill>
                  <a:srgbClr val="FFFCF5"/>
                </a:solidFill>
                <a:latin typeface="Raleway Bold"/>
                <a:ea typeface="Raleway Bold"/>
                <a:cs typeface="Raleway Bold"/>
                <a:sym typeface="Raleway Bold"/>
              </a:rPr>
              <a:t>Understand Guidelines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493026" y="6568158"/>
            <a:ext cx="2404063" cy="347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6"/>
              </a:lnSpc>
            </a:pPr>
            <a:r>
              <a:rPr lang="en-US" b="true" sz="1997">
                <a:solidFill>
                  <a:srgbClr val="FFFCF5"/>
                </a:solidFill>
                <a:latin typeface="Raleway Bold"/>
                <a:ea typeface="Raleway Bold"/>
                <a:cs typeface="Raleway Bold"/>
                <a:sym typeface="Raleway Bold"/>
              </a:rPr>
              <a:t>Topic Selection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322856" y="5677183"/>
            <a:ext cx="702617" cy="476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02"/>
              </a:lnSpc>
            </a:pPr>
            <a:r>
              <a:rPr lang="en-US" b="true" sz="2716">
                <a:solidFill>
                  <a:srgbClr val="FFFCF5"/>
                </a:solidFill>
                <a:latin typeface="Raleway Bold"/>
                <a:ea typeface="Raleway Bold"/>
                <a:cs typeface="Raleway Bold"/>
                <a:sym typeface="Raleway Bold"/>
              </a:rPr>
              <a:t>01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472451" y="5677183"/>
            <a:ext cx="702617" cy="476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02"/>
              </a:lnSpc>
            </a:pPr>
            <a:r>
              <a:rPr lang="en-US" b="true" sz="2716">
                <a:solidFill>
                  <a:srgbClr val="FFFCF5"/>
                </a:solidFill>
                <a:latin typeface="Raleway Bold"/>
                <a:ea typeface="Raleway Bold"/>
                <a:cs typeface="Raleway Bold"/>
                <a:sym typeface="Raleway Bold"/>
              </a:rPr>
              <a:t>02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4534303" y="5677183"/>
            <a:ext cx="702617" cy="476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02"/>
              </a:lnSpc>
            </a:pPr>
            <a:r>
              <a:rPr lang="en-US" b="true" sz="2716">
                <a:solidFill>
                  <a:srgbClr val="FFFCF5"/>
                </a:solidFill>
                <a:latin typeface="Raleway Bold"/>
                <a:ea typeface="Raleway Bold"/>
                <a:cs typeface="Raleway Bold"/>
                <a:sym typeface="Raleway Bold"/>
              </a:rPr>
              <a:t>03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47415" y="214264"/>
            <a:ext cx="7660064" cy="3871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62"/>
              </a:lnSpc>
            </a:pPr>
            <a:r>
              <a:rPr lang="en-US" b="true" sz="7330">
                <a:solidFill>
                  <a:srgbClr val="FFFCF5"/>
                </a:solidFill>
                <a:latin typeface="Raleway Bold"/>
                <a:ea typeface="Raleway Bold"/>
                <a:cs typeface="Raleway Bold"/>
                <a:sym typeface="Raleway Bold"/>
              </a:rPr>
              <a:t>Methodology of Technology Guest Post 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5400000">
            <a:off x="14765842" y="174480"/>
            <a:ext cx="1400536" cy="2077633"/>
          </a:xfrm>
          <a:custGeom>
            <a:avLst/>
            <a:gdLst/>
            <a:ahLst/>
            <a:cxnLst/>
            <a:rect r="r" b="b" t="t" l="l"/>
            <a:pathLst>
              <a:path h="2077633" w="1400536">
                <a:moveTo>
                  <a:pt x="0" y="0"/>
                </a:moveTo>
                <a:lnTo>
                  <a:pt x="1400536" y="0"/>
                </a:lnTo>
                <a:lnTo>
                  <a:pt x="1400536" y="2077633"/>
                </a:lnTo>
                <a:lnTo>
                  <a:pt x="0" y="2077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-2724671" y="6154128"/>
            <a:ext cx="9330996" cy="9433912"/>
          </a:xfrm>
          <a:custGeom>
            <a:avLst/>
            <a:gdLst/>
            <a:ahLst/>
            <a:cxnLst/>
            <a:rect r="r" b="b" t="t" l="l"/>
            <a:pathLst>
              <a:path h="9433912" w="9330996">
                <a:moveTo>
                  <a:pt x="0" y="0"/>
                </a:moveTo>
                <a:lnTo>
                  <a:pt x="9330997" y="0"/>
                </a:lnTo>
                <a:lnTo>
                  <a:pt x="9330997" y="9433912"/>
                </a:lnTo>
                <a:lnTo>
                  <a:pt x="0" y="9433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52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6461" y="2332505"/>
            <a:ext cx="9330996" cy="9433912"/>
          </a:xfrm>
          <a:custGeom>
            <a:avLst/>
            <a:gdLst/>
            <a:ahLst/>
            <a:cxnLst/>
            <a:rect r="r" b="b" t="t" l="l"/>
            <a:pathLst>
              <a:path h="9433912" w="9330996">
                <a:moveTo>
                  <a:pt x="0" y="0"/>
                </a:moveTo>
                <a:lnTo>
                  <a:pt x="9330996" y="0"/>
                </a:lnTo>
                <a:lnTo>
                  <a:pt x="9330996" y="9433912"/>
                </a:lnTo>
                <a:lnTo>
                  <a:pt x="0" y="94339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80937" y="0"/>
            <a:ext cx="4197814" cy="10327837"/>
            <a:chOff x="0" y="0"/>
            <a:chExt cx="650351" cy="160005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50351" cy="1600052"/>
            </a:xfrm>
            <a:custGeom>
              <a:avLst/>
              <a:gdLst/>
              <a:ahLst/>
              <a:cxnLst/>
              <a:rect r="r" b="b" t="t" l="l"/>
              <a:pathLst>
                <a:path h="1600052" w="650351">
                  <a:moveTo>
                    <a:pt x="0" y="0"/>
                  </a:moveTo>
                  <a:lnTo>
                    <a:pt x="650351" y="0"/>
                  </a:lnTo>
                  <a:lnTo>
                    <a:pt x="650351" y="1600052"/>
                  </a:lnTo>
                  <a:lnTo>
                    <a:pt x="0" y="1600052"/>
                  </a:lnTo>
                  <a:close/>
                </a:path>
              </a:pathLst>
            </a:custGeom>
            <a:blipFill>
              <a:blip r:embed="rId4"/>
              <a:stretch>
                <a:fillRect l="-32009" t="0" r="-32009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5400000">
            <a:off x="1743933" y="8092350"/>
            <a:ext cx="2958834" cy="4389300"/>
          </a:xfrm>
          <a:custGeom>
            <a:avLst/>
            <a:gdLst/>
            <a:ahLst/>
            <a:cxnLst/>
            <a:rect r="r" b="b" t="t" l="l"/>
            <a:pathLst>
              <a:path h="4389300" w="2958834">
                <a:moveTo>
                  <a:pt x="0" y="0"/>
                </a:moveTo>
                <a:lnTo>
                  <a:pt x="2958834" y="0"/>
                </a:lnTo>
                <a:lnTo>
                  <a:pt x="2958834" y="4389300"/>
                </a:lnTo>
                <a:lnTo>
                  <a:pt x="0" y="43893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581798" y="3776548"/>
            <a:ext cx="8859738" cy="4050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Technology guest posting is a great way to</a:t>
            </a:r>
          </a:p>
          <a:p>
            <a:pPr algn="ctr">
              <a:lnSpc>
                <a:spcPts val="4620"/>
              </a:lnSpc>
            </a:pPr>
            <a:r>
              <a:rPr lang="en-US" sz="33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share insights, build authority, and</a:t>
            </a:r>
          </a:p>
          <a:p>
            <a:pPr algn="ctr">
              <a:lnSpc>
                <a:spcPts val="4620"/>
              </a:lnSpc>
            </a:pPr>
            <a:r>
              <a:rPr lang="en-US" sz="33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expand your reach in the tech industry.</a:t>
            </a:r>
          </a:p>
          <a:p>
            <a:pPr algn="ctr">
              <a:lnSpc>
                <a:spcPts val="4620"/>
              </a:lnSpc>
            </a:pPr>
            <a:r>
              <a:rPr lang="en-US" sz="33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By contributing high-quality content to </a:t>
            </a:r>
          </a:p>
          <a:p>
            <a:pPr algn="ctr">
              <a:lnSpc>
                <a:spcPts val="4620"/>
              </a:lnSpc>
            </a:pPr>
            <a:r>
              <a:rPr lang="en-US" sz="33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reputable tech blogs, you can gain valuable</a:t>
            </a:r>
          </a:p>
          <a:p>
            <a:pPr algn="ctr">
              <a:lnSpc>
                <a:spcPts val="4620"/>
              </a:lnSpc>
            </a:pPr>
            <a:r>
              <a:rPr lang="en-US" sz="33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backlinks, improve SEO, and </a:t>
            </a:r>
          </a:p>
          <a:p>
            <a:pPr algn="ctr">
              <a:lnSpc>
                <a:spcPts val="4620"/>
              </a:lnSpc>
            </a:pPr>
            <a:r>
              <a:rPr lang="en-US" sz="33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connect with a wider audience.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585230" y="279746"/>
            <a:ext cx="9030639" cy="1567301"/>
          </a:xfrm>
          <a:custGeom>
            <a:avLst/>
            <a:gdLst/>
            <a:ahLst/>
            <a:cxnLst/>
            <a:rect r="r" b="b" t="t" l="l"/>
            <a:pathLst>
              <a:path h="1567301" w="9030639">
                <a:moveTo>
                  <a:pt x="0" y="0"/>
                </a:moveTo>
                <a:lnTo>
                  <a:pt x="9030638" y="0"/>
                </a:lnTo>
                <a:lnTo>
                  <a:pt x="9030638" y="1567301"/>
                </a:lnTo>
                <a:lnTo>
                  <a:pt x="0" y="15673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124747" y="1723222"/>
            <a:ext cx="9316789" cy="1094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Technology Guest Post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838967" y="9163050"/>
            <a:ext cx="9356527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5199" u="sng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8" tooltip="https://rewardbloggers.com"/>
              </a:rPr>
              <a:t>https://rewardbloggers.com/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52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60007"/>
            <a:ext cx="18288000" cy="834792"/>
            <a:chOff x="0" y="0"/>
            <a:chExt cx="4816593" cy="219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19863"/>
            </a:xfrm>
            <a:custGeom>
              <a:avLst/>
              <a:gdLst/>
              <a:ahLst/>
              <a:cxnLst/>
              <a:rect r="r" b="b" t="t" l="l"/>
              <a:pathLst>
                <a:path h="21986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9863"/>
                  </a:lnTo>
                  <a:lnTo>
                    <a:pt x="0" y="21986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85725"/>
              <a:ext cx="4816593" cy="3055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61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5400000">
            <a:off x="15924546" y="5459299"/>
            <a:ext cx="1400536" cy="2077633"/>
          </a:xfrm>
          <a:custGeom>
            <a:avLst/>
            <a:gdLst/>
            <a:ahLst/>
            <a:cxnLst/>
            <a:rect r="r" b="b" t="t" l="l"/>
            <a:pathLst>
              <a:path h="2077633" w="1400536">
                <a:moveTo>
                  <a:pt x="0" y="0"/>
                </a:moveTo>
                <a:lnTo>
                  <a:pt x="1400536" y="0"/>
                </a:lnTo>
                <a:lnTo>
                  <a:pt x="1400536" y="2077633"/>
                </a:lnTo>
                <a:lnTo>
                  <a:pt x="0" y="2077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2844132" y="6154128"/>
            <a:ext cx="9330996" cy="9433912"/>
          </a:xfrm>
          <a:custGeom>
            <a:avLst/>
            <a:gdLst/>
            <a:ahLst/>
            <a:cxnLst/>
            <a:rect r="r" b="b" t="t" l="l"/>
            <a:pathLst>
              <a:path h="9433912" w="9330996">
                <a:moveTo>
                  <a:pt x="0" y="0"/>
                </a:moveTo>
                <a:lnTo>
                  <a:pt x="9330997" y="0"/>
                </a:lnTo>
                <a:lnTo>
                  <a:pt x="9330997" y="9433912"/>
                </a:lnTo>
                <a:lnTo>
                  <a:pt x="0" y="9433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20146" y="1742114"/>
            <a:ext cx="9008566" cy="4327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THANK YOU</a:t>
            </a:r>
          </a:p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 YOU HAVE ANY QUERY </a:t>
            </a:r>
          </a:p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info@rewardbloggers.com</a:t>
            </a:r>
          </a:p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rewardbloggers@gmail.com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8867840" y="346263"/>
            <a:ext cx="9030639" cy="1567301"/>
          </a:xfrm>
          <a:custGeom>
            <a:avLst/>
            <a:gdLst/>
            <a:ahLst/>
            <a:cxnLst/>
            <a:rect r="r" b="b" t="t" l="l"/>
            <a:pathLst>
              <a:path h="1567301" w="9030639">
                <a:moveTo>
                  <a:pt x="0" y="0"/>
                </a:moveTo>
                <a:lnTo>
                  <a:pt x="9030639" y="0"/>
                </a:lnTo>
                <a:lnTo>
                  <a:pt x="9030639" y="1567301"/>
                </a:lnTo>
                <a:lnTo>
                  <a:pt x="0" y="15673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370091" y="8371205"/>
            <a:ext cx="9356527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5199" u="sng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7" tooltip="https://rewardbloggers.com"/>
              </a:rPr>
              <a:t>https://rewardbloggers.com/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DAGfiKlkBuE</dc:identifier>
  <dcterms:modified xsi:type="dcterms:W3CDTF">2011-08-01T06:04:30Z</dcterms:modified>
  <cp:revision>1</cp:revision>
  <dc:title>TEchnology guest post</dc:title>
</cp:coreProperties>
</file>