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61" r:id="rId5"/>
    <p:sldId id="260" r:id="rId6"/>
    <p:sldId id="259" r:id="rId7"/>
    <p:sldId id="263" r:id="rId8"/>
    <p:sldId id="258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08" y="-5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3F7A9-A8D3-41B0-86DE-71CF6087A4AB}" type="datetimeFigureOut">
              <a:rPr lang="en-US" smtClean="0"/>
              <a:pPr/>
              <a:t>8/13/2022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5FB07-C10D-4179-8471-6499FAEF2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3F7A9-A8D3-41B0-86DE-71CF6087A4AB}" type="datetimeFigureOut">
              <a:rPr lang="en-US" smtClean="0"/>
              <a:pPr/>
              <a:t>8/13/2022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5FB07-C10D-4179-8471-6499FAEF2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3F7A9-A8D3-41B0-86DE-71CF6087A4AB}" type="datetimeFigureOut">
              <a:rPr lang="en-US" smtClean="0"/>
              <a:pPr/>
              <a:t>8/13/2022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5FB07-C10D-4179-8471-6499FAEF2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3F7A9-A8D3-41B0-86DE-71CF6087A4AB}" type="datetimeFigureOut">
              <a:rPr lang="en-US" smtClean="0"/>
              <a:pPr/>
              <a:t>8/13/2022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5FB07-C10D-4179-8471-6499FAEF2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3F7A9-A8D3-41B0-86DE-71CF6087A4AB}" type="datetimeFigureOut">
              <a:rPr lang="en-US" smtClean="0"/>
              <a:pPr/>
              <a:t>8/13/2022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5FB07-C10D-4179-8471-6499FAEF2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3F7A9-A8D3-41B0-86DE-71CF6087A4AB}" type="datetimeFigureOut">
              <a:rPr lang="en-US" smtClean="0"/>
              <a:pPr/>
              <a:t>8/13/2022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5FB07-C10D-4179-8471-6499FAEF2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3F7A9-A8D3-41B0-86DE-71CF6087A4AB}" type="datetimeFigureOut">
              <a:rPr lang="en-US" smtClean="0"/>
              <a:pPr/>
              <a:t>8/13/2022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5FB07-C10D-4179-8471-6499FAEF2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3F7A9-A8D3-41B0-86DE-71CF6087A4AB}" type="datetimeFigureOut">
              <a:rPr lang="en-US" smtClean="0"/>
              <a:pPr/>
              <a:t>8/13/2022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5FB07-C10D-4179-8471-6499FAEF2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3F7A9-A8D3-41B0-86DE-71CF6087A4AB}" type="datetimeFigureOut">
              <a:rPr lang="en-US" smtClean="0"/>
              <a:pPr/>
              <a:t>8/13/2022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5FB07-C10D-4179-8471-6499FAEF2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3F7A9-A8D3-41B0-86DE-71CF6087A4AB}" type="datetimeFigureOut">
              <a:rPr lang="en-US" smtClean="0"/>
              <a:pPr/>
              <a:t>8/13/2022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5FB07-C10D-4179-8471-6499FAEF2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3F7A9-A8D3-41B0-86DE-71CF6087A4AB}" type="datetimeFigureOut">
              <a:rPr lang="en-US" smtClean="0"/>
              <a:pPr/>
              <a:t>8/13/2022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5FB07-C10D-4179-8471-6499FAEF2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E3F7A9-A8D3-41B0-86DE-71CF6087A4AB}" type="datetimeFigureOut">
              <a:rPr lang="en-US" smtClean="0"/>
              <a:pPr/>
              <a:t>8/13/2022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05FB07-C10D-4179-8471-6499FAEF2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ilsdaddy.com/mbox-to-pst-converter/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mailsdaddy.com/dl/mbox-to-pst-converter.zip" TargetMode="External"/><Relationship Id="rId4" Type="http://schemas.openxmlformats.org/officeDocument/2006/relationships/hyperlink" Target="https://www.mailsdaddy.com/blogs/import-mbox-outlook-full-accuracy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000_presentations_16_9_online_marketing_course_slid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01_presentations_16_9_online_marketing_course_slid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64704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002_presentations_16_9_online_marketing_course_slid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03_presentations_16_9_online_marketing_course_slid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0578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05_presentations_16_9_online_marketing_course_slid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64704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004_presentations_16_9_online_marketing_course_slid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64704"/>
            <a:ext cx="9144000" cy="51435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355976" y="2204864"/>
            <a:ext cx="4104456" cy="7200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hlinkClick r:id="rId3"/>
              </a:rPr>
              <a:t>MBOX to PST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355976" y="3212976"/>
            <a:ext cx="4176464" cy="6480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hlinkClick r:id="rId4"/>
              </a:rPr>
              <a:t>Import MBOX to Outlook Manually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355976" y="4149080"/>
            <a:ext cx="4176464" cy="7200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hlinkClick r:id="rId5"/>
              </a:rPr>
              <a:t>Free Download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06_presentations_16_9_online_marketing_course_slid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36712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07_presentations_16_9_online_marketing_course_slid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64704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10</Words>
  <Application>Microsoft Office PowerPoint</Application>
  <PresentationFormat>On-screen Show (4:3)</PresentationFormat>
  <Paragraphs>3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Windows User</dc:creator>
  <cp:lastModifiedBy>Windows User</cp:lastModifiedBy>
  <cp:revision>8</cp:revision>
  <dcterms:created xsi:type="dcterms:W3CDTF">2022-03-02T15:51:39Z</dcterms:created>
  <dcterms:modified xsi:type="dcterms:W3CDTF">2022-08-13T16:19:44Z</dcterms:modified>
</cp:coreProperties>
</file>